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2" r:id="rId4"/>
    <p:sldId id="295" r:id="rId5"/>
    <p:sldId id="287" r:id="rId6"/>
    <p:sldId id="262" r:id="rId7"/>
    <p:sldId id="274" r:id="rId8"/>
    <p:sldId id="264" r:id="rId9"/>
    <p:sldId id="265" r:id="rId10"/>
    <p:sldId id="296" r:id="rId11"/>
    <p:sldId id="268" r:id="rId12"/>
    <p:sldId id="297" r:id="rId13"/>
    <p:sldId id="298" r:id="rId14"/>
    <p:sldId id="293" r:id="rId15"/>
    <p:sldId id="270" r:id="rId16"/>
    <p:sldId id="269" r:id="rId17"/>
    <p:sldId id="299" r:id="rId18"/>
    <p:sldId id="30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2105" autoAdjust="0"/>
  </p:normalViewPr>
  <p:slideViewPr>
    <p:cSldViewPr>
      <p:cViewPr varScale="1">
        <p:scale>
          <a:sx n="41" d="100"/>
          <a:sy n="41" d="100"/>
        </p:scale>
        <p:origin x="5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95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ylcyfsvr02\JPAC461$\MY%20DATA\Excel%20Files\hydrographs\wria%2022-23%20Chehalis\CHEHALIS%20RIVER%20NEAR%20GRAND%20MOUND%20RM%2059-9%20w%20ISF%20c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CHEHALIS RIVER NEAR GRAND MOUND, WA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Flow exceedance Probability Hydrograph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USGS Gage 12027500; RM 59.9;  Period of Record: 1929 - 2015</a:t>
            </a:r>
          </a:p>
        </c:rich>
      </c:tx>
      <c:layout>
        <c:manualLayout>
          <c:xMode val="edge"/>
          <c:yMode val="edge"/>
          <c:x val="0.28190901137357832"/>
          <c:y val="3.262631268120845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801331853496109E-2"/>
          <c:y val="0.13703099510603589"/>
          <c:w val="0.90566037735849059"/>
          <c:h val="0.81239804241435565"/>
        </c:manualLayout>
      </c:layout>
      <c:lineChart>
        <c:grouping val="standard"/>
        <c:varyColors val="0"/>
        <c:ser>
          <c:idx val="1"/>
          <c:order val="0"/>
          <c:tx>
            <c:strRef>
              <c:f>dvstat!$I$31</c:f>
              <c:strCache>
                <c:ptCount val="1"/>
                <c:pt idx="0">
                  <c:v>10% exceedance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dvstat!$G$32:$G$397</c:f>
              <c:numCache>
                <c:formatCode>m/d/yyyy</c:formatCode>
                <c:ptCount val="366"/>
                <c:pt idx="0">
                  <c:v>275</c:v>
                </c:pt>
                <c:pt idx="1">
                  <c:v>276</c:v>
                </c:pt>
                <c:pt idx="2">
                  <c:v>277</c:v>
                </c:pt>
                <c:pt idx="3">
                  <c:v>278</c:v>
                </c:pt>
                <c:pt idx="4">
                  <c:v>279</c:v>
                </c:pt>
                <c:pt idx="5">
                  <c:v>280</c:v>
                </c:pt>
                <c:pt idx="6">
                  <c:v>281</c:v>
                </c:pt>
                <c:pt idx="7">
                  <c:v>282</c:v>
                </c:pt>
                <c:pt idx="8">
                  <c:v>283</c:v>
                </c:pt>
                <c:pt idx="9">
                  <c:v>284</c:v>
                </c:pt>
                <c:pt idx="10">
                  <c:v>285</c:v>
                </c:pt>
                <c:pt idx="11">
                  <c:v>286</c:v>
                </c:pt>
                <c:pt idx="12">
                  <c:v>287</c:v>
                </c:pt>
                <c:pt idx="13">
                  <c:v>288</c:v>
                </c:pt>
                <c:pt idx="14">
                  <c:v>289</c:v>
                </c:pt>
                <c:pt idx="15">
                  <c:v>290</c:v>
                </c:pt>
                <c:pt idx="16">
                  <c:v>291</c:v>
                </c:pt>
                <c:pt idx="17">
                  <c:v>292</c:v>
                </c:pt>
                <c:pt idx="18">
                  <c:v>293</c:v>
                </c:pt>
                <c:pt idx="19">
                  <c:v>294</c:v>
                </c:pt>
                <c:pt idx="20">
                  <c:v>295</c:v>
                </c:pt>
                <c:pt idx="21">
                  <c:v>296</c:v>
                </c:pt>
                <c:pt idx="22">
                  <c:v>297</c:v>
                </c:pt>
                <c:pt idx="23">
                  <c:v>298</c:v>
                </c:pt>
                <c:pt idx="24">
                  <c:v>299</c:v>
                </c:pt>
                <c:pt idx="25">
                  <c:v>300</c:v>
                </c:pt>
                <c:pt idx="26">
                  <c:v>301</c:v>
                </c:pt>
                <c:pt idx="27">
                  <c:v>302</c:v>
                </c:pt>
                <c:pt idx="28">
                  <c:v>303</c:v>
                </c:pt>
                <c:pt idx="29">
                  <c:v>304</c:v>
                </c:pt>
                <c:pt idx="30">
                  <c:v>305</c:v>
                </c:pt>
                <c:pt idx="31">
                  <c:v>306</c:v>
                </c:pt>
                <c:pt idx="32">
                  <c:v>307</c:v>
                </c:pt>
                <c:pt idx="33">
                  <c:v>308</c:v>
                </c:pt>
                <c:pt idx="34">
                  <c:v>309</c:v>
                </c:pt>
                <c:pt idx="35">
                  <c:v>310</c:v>
                </c:pt>
                <c:pt idx="36">
                  <c:v>311</c:v>
                </c:pt>
                <c:pt idx="37">
                  <c:v>312</c:v>
                </c:pt>
                <c:pt idx="38">
                  <c:v>313</c:v>
                </c:pt>
                <c:pt idx="39">
                  <c:v>314</c:v>
                </c:pt>
                <c:pt idx="40">
                  <c:v>315</c:v>
                </c:pt>
                <c:pt idx="41">
                  <c:v>316</c:v>
                </c:pt>
                <c:pt idx="42">
                  <c:v>317</c:v>
                </c:pt>
                <c:pt idx="43">
                  <c:v>318</c:v>
                </c:pt>
                <c:pt idx="44">
                  <c:v>319</c:v>
                </c:pt>
                <c:pt idx="45">
                  <c:v>320</c:v>
                </c:pt>
                <c:pt idx="46">
                  <c:v>321</c:v>
                </c:pt>
                <c:pt idx="47">
                  <c:v>322</c:v>
                </c:pt>
                <c:pt idx="48">
                  <c:v>323</c:v>
                </c:pt>
                <c:pt idx="49">
                  <c:v>324</c:v>
                </c:pt>
                <c:pt idx="50">
                  <c:v>325</c:v>
                </c:pt>
                <c:pt idx="51">
                  <c:v>326</c:v>
                </c:pt>
                <c:pt idx="52">
                  <c:v>327</c:v>
                </c:pt>
                <c:pt idx="53">
                  <c:v>328</c:v>
                </c:pt>
                <c:pt idx="54">
                  <c:v>329</c:v>
                </c:pt>
                <c:pt idx="55">
                  <c:v>330</c:v>
                </c:pt>
                <c:pt idx="56">
                  <c:v>331</c:v>
                </c:pt>
                <c:pt idx="57">
                  <c:v>332</c:v>
                </c:pt>
                <c:pt idx="58">
                  <c:v>333</c:v>
                </c:pt>
                <c:pt idx="59">
                  <c:v>334</c:v>
                </c:pt>
                <c:pt idx="60">
                  <c:v>335</c:v>
                </c:pt>
                <c:pt idx="61">
                  <c:v>336</c:v>
                </c:pt>
                <c:pt idx="62">
                  <c:v>337</c:v>
                </c:pt>
                <c:pt idx="63">
                  <c:v>338</c:v>
                </c:pt>
                <c:pt idx="64">
                  <c:v>339</c:v>
                </c:pt>
                <c:pt idx="65">
                  <c:v>340</c:v>
                </c:pt>
                <c:pt idx="66">
                  <c:v>341</c:v>
                </c:pt>
                <c:pt idx="67">
                  <c:v>342</c:v>
                </c:pt>
                <c:pt idx="68">
                  <c:v>343</c:v>
                </c:pt>
                <c:pt idx="69">
                  <c:v>344</c:v>
                </c:pt>
                <c:pt idx="70">
                  <c:v>345</c:v>
                </c:pt>
                <c:pt idx="71">
                  <c:v>346</c:v>
                </c:pt>
                <c:pt idx="72">
                  <c:v>347</c:v>
                </c:pt>
                <c:pt idx="73">
                  <c:v>348</c:v>
                </c:pt>
                <c:pt idx="74">
                  <c:v>349</c:v>
                </c:pt>
                <c:pt idx="75">
                  <c:v>350</c:v>
                </c:pt>
                <c:pt idx="76">
                  <c:v>351</c:v>
                </c:pt>
                <c:pt idx="77">
                  <c:v>352</c:v>
                </c:pt>
                <c:pt idx="78">
                  <c:v>353</c:v>
                </c:pt>
                <c:pt idx="79">
                  <c:v>354</c:v>
                </c:pt>
                <c:pt idx="80">
                  <c:v>355</c:v>
                </c:pt>
                <c:pt idx="81">
                  <c:v>356</c:v>
                </c:pt>
                <c:pt idx="82">
                  <c:v>357</c:v>
                </c:pt>
                <c:pt idx="83">
                  <c:v>358</c:v>
                </c:pt>
                <c:pt idx="84">
                  <c:v>359</c:v>
                </c:pt>
                <c:pt idx="85">
                  <c:v>360</c:v>
                </c:pt>
                <c:pt idx="86">
                  <c:v>361</c:v>
                </c:pt>
                <c:pt idx="87">
                  <c:v>362</c:v>
                </c:pt>
                <c:pt idx="88">
                  <c:v>363</c:v>
                </c:pt>
                <c:pt idx="89">
                  <c:v>364</c:v>
                </c:pt>
                <c:pt idx="90">
                  <c:v>365</c:v>
                </c:pt>
                <c:pt idx="91">
                  <c:v>366</c:v>
                </c:pt>
                <c:pt idx="92">
                  <c:v>367</c:v>
                </c:pt>
                <c:pt idx="93">
                  <c:v>368</c:v>
                </c:pt>
                <c:pt idx="94">
                  <c:v>369</c:v>
                </c:pt>
                <c:pt idx="95">
                  <c:v>370</c:v>
                </c:pt>
                <c:pt idx="96">
                  <c:v>371</c:v>
                </c:pt>
                <c:pt idx="97">
                  <c:v>372</c:v>
                </c:pt>
                <c:pt idx="98">
                  <c:v>373</c:v>
                </c:pt>
                <c:pt idx="99">
                  <c:v>374</c:v>
                </c:pt>
                <c:pt idx="100">
                  <c:v>375</c:v>
                </c:pt>
                <c:pt idx="101">
                  <c:v>376</c:v>
                </c:pt>
                <c:pt idx="102">
                  <c:v>377</c:v>
                </c:pt>
                <c:pt idx="103">
                  <c:v>378</c:v>
                </c:pt>
                <c:pt idx="104">
                  <c:v>379</c:v>
                </c:pt>
                <c:pt idx="105">
                  <c:v>380</c:v>
                </c:pt>
                <c:pt idx="106">
                  <c:v>381</c:v>
                </c:pt>
                <c:pt idx="107">
                  <c:v>382</c:v>
                </c:pt>
                <c:pt idx="108">
                  <c:v>383</c:v>
                </c:pt>
                <c:pt idx="109">
                  <c:v>384</c:v>
                </c:pt>
                <c:pt idx="110">
                  <c:v>385</c:v>
                </c:pt>
                <c:pt idx="111">
                  <c:v>386</c:v>
                </c:pt>
                <c:pt idx="112">
                  <c:v>387</c:v>
                </c:pt>
                <c:pt idx="113">
                  <c:v>388</c:v>
                </c:pt>
                <c:pt idx="114">
                  <c:v>389</c:v>
                </c:pt>
                <c:pt idx="115">
                  <c:v>390</c:v>
                </c:pt>
                <c:pt idx="116">
                  <c:v>391</c:v>
                </c:pt>
                <c:pt idx="117">
                  <c:v>392</c:v>
                </c:pt>
                <c:pt idx="118">
                  <c:v>393</c:v>
                </c:pt>
                <c:pt idx="119">
                  <c:v>394</c:v>
                </c:pt>
                <c:pt idx="120">
                  <c:v>395</c:v>
                </c:pt>
                <c:pt idx="121">
                  <c:v>396</c:v>
                </c:pt>
                <c:pt idx="122">
                  <c:v>397</c:v>
                </c:pt>
                <c:pt idx="123">
                  <c:v>398</c:v>
                </c:pt>
                <c:pt idx="124">
                  <c:v>399</c:v>
                </c:pt>
                <c:pt idx="125">
                  <c:v>400</c:v>
                </c:pt>
                <c:pt idx="126">
                  <c:v>401</c:v>
                </c:pt>
                <c:pt idx="127">
                  <c:v>402</c:v>
                </c:pt>
                <c:pt idx="128">
                  <c:v>403</c:v>
                </c:pt>
                <c:pt idx="129">
                  <c:v>404</c:v>
                </c:pt>
                <c:pt idx="130">
                  <c:v>405</c:v>
                </c:pt>
                <c:pt idx="131">
                  <c:v>406</c:v>
                </c:pt>
                <c:pt idx="132">
                  <c:v>407</c:v>
                </c:pt>
                <c:pt idx="133">
                  <c:v>408</c:v>
                </c:pt>
                <c:pt idx="134">
                  <c:v>409</c:v>
                </c:pt>
                <c:pt idx="135">
                  <c:v>410</c:v>
                </c:pt>
                <c:pt idx="136">
                  <c:v>411</c:v>
                </c:pt>
                <c:pt idx="137">
                  <c:v>412</c:v>
                </c:pt>
                <c:pt idx="138">
                  <c:v>413</c:v>
                </c:pt>
                <c:pt idx="139">
                  <c:v>414</c:v>
                </c:pt>
                <c:pt idx="140">
                  <c:v>415</c:v>
                </c:pt>
                <c:pt idx="141">
                  <c:v>416</c:v>
                </c:pt>
                <c:pt idx="142">
                  <c:v>417</c:v>
                </c:pt>
                <c:pt idx="143">
                  <c:v>418</c:v>
                </c:pt>
                <c:pt idx="144">
                  <c:v>419</c:v>
                </c:pt>
                <c:pt idx="145">
                  <c:v>420</c:v>
                </c:pt>
                <c:pt idx="146">
                  <c:v>421</c:v>
                </c:pt>
                <c:pt idx="147">
                  <c:v>422</c:v>
                </c:pt>
                <c:pt idx="148">
                  <c:v>423</c:v>
                </c:pt>
                <c:pt idx="149">
                  <c:v>424</c:v>
                </c:pt>
                <c:pt idx="150">
                  <c:v>425</c:v>
                </c:pt>
                <c:pt idx="151">
                  <c:v>426</c:v>
                </c:pt>
                <c:pt idx="152">
                  <c:v>426</c:v>
                </c:pt>
                <c:pt idx="153">
                  <c:v>427</c:v>
                </c:pt>
                <c:pt idx="154">
                  <c:v>428</c:v>
                </c:pt>
                <c:pt idx="155">
                  <c:v>429</c:v>
                </c:pt>
                <c:pt idx="156">
                  <c:v>430</c:v>
                </c:pt>
                <c:pt idx="157">
                  <c:v>431</c:v>
                </c:pt>
                <c:pt idx="158">
                  <c:v>432</c:v>
                </c:pt>
                <c:pt idx="159">
                  <c:v>433</c:v>
                </c:pt>
                <c:pt idx="160">
                  <c:v>434</c:v>
                </c:pt>
                <c:pt idx="161">
                  <c:v>435</c:v>
                </c:pt>
                <c:pt idx="162">
                  <c:v>436</c:v>
                </c:pt>
                <c:pt idx="163">
                  <c:v>437</c:v>
                </c:pt>
                <c:pt idx="164">
                  <c:v>438</c:v>
                </c:pt>
                <c:pt idx="165">
                  <c:v>439</c:v>
                </c:pt>
                <c:pt idx="166">
                  <c:v>440</c:v>
                </c:pt>
                <c:pt idx="167">
                  <c:v>441</c:v>
                </c:pt>
                <c:pt idx="168">
                  <c:v>442</c:v>
                </c:pt>
                <c:pt idx="169">
                  <c:v>443</c:v>
                </c:pt>
                <c:pt idx="170">
                  <c:v>444</c:v>
                </c:pt>
                <c:pt idx="171">
                  <c:v>445</c:v>
                </c:pt>
                <c:pt idx="172">
                  <c:v>446</c:v>
                </c:pt>
                <c:pt idx="173">
                  <c:v>447</c:v>
                </c:pt>
                <c:pt idx="174">
                  <c:v>448</c:v>
                </c:pt>
                <c:pt idx="175">
                  <c:v>449</c:v>
                </c:pt>
                <c:pt idx="176">
                  <c:v>450</c:v>
                </c:pt>
                <c:pt idx="177">
                  <c:v>451</c:v>
                </c:pt>
                <c:pt idx="178">
                  <c:v>452</c:v>
                </c:pt>
                <c:pt idx="179">
                  <c:v>453</c:v>
                </c:pt>
                <c:pt idx="180">
                  <c:v>454</c:v>
                </c:pt>
                <c:pt idx="181">
                  <c:v>455</c:v>
                </c:pt>
                <c:pt idx="182">
                  <c:v>456</c:v>
                </c:pt>
                <c:pt idx="183">
                  <c:v>457</c:v>
                </c:pt>
                <c:pt idx="184">
                  <c:v>458</c:v>
                </c:pt>
                <c:pt idx="185">
                  <c:v>459</c:v>
                </c:pt>
                <c:pt idx="186">
                  <c:v>460</c:v>
                </c:pt>
                <c:pt idx="187">
                  <c:v>461</c:v>
                </c:pt>
                <c:pt idx="188">
                  <c:v>462</c:v>
                </c:pt>
                <c:pt idx="189">
                  <c:v>463</c:v>
                </c:pt>
                <c:pt idx="190">
                  <c:v>464</c:v>
                </c:pt>
                <c:pt idx="191">
                  <c:v>465</c:v>
                </c:pt>
                <c:pt idx="192">
                  <c:v>466</c:v>
                </c:pt>
                <c:pt idx="193">
                  <c:v>467</c:v>
                </c:pt>
                <c:pt idx="194">
                  <c:v>468</c:v>
                </c:pt>
                <c:pt idx="195">
                  <c:v>469</c:v>
                </c:pt>
                <c:pt idx="196">
                  <c:v>470</c:v>
                </c:pt>
                <c:pt idx="197">
                  <c:v>471</c:v>
                </c:pt>
                <c:pt idx="198">
                  <c:v>472</c:v>
                </c:pt>
                <c:pt idx="199">
                  <c:v>473</c:v>
                </c:pt>
                <c:pt idx="200">
                  <c:v>474</c:v>
                </c:pt>
                <c:pt idx="201">
                  <c:v>475</c:v>
                </c:pt>
                <c:pt idx="202">
                  <c:v>476</c:v>
                </c:pt>
                <c:pt idx="203">
                  <c:v>477</c:v>
                </c:pt>
                <c:pt idx="204">
                  <c:v>478</c:v>
                </c:pt>
                <c:pt idx="205">
                  <c:v>479</c:v>
                </c:pt>
                <c:pt idx="206">
                  <c:v>480</c:v>
                </c:pt>
                <c:pt idx="207">
                  <c:v>481</c:v>
                </c:pt>
                <c:pt idx="208">
                  <c:v>482</c:v>
                </c:pt>
                <c:pt idx="209">
                  <c:v>483</c:v>
                </c:pt>
                <c:pt idx="210">
                  <c:v>484</c:v>
                </c:pt>
                <c:pt idx="211">
                  <c:v>485</c:v>
                </c:pt>
                <c:pt idx="212">
                  <c:v>486</c:v>
                </c:pt>
                <c:pt idx="213">
                  <c:v>487</c:v>
                </c:pt>
                <c:pt idx="214">
                  <c:v>488</c:v>
                </c:pt>
                <c:pt idx="215">
                  <c:v>489</c:v>
                </c:pt>
                <c:pt idx="216">
                  <c:v>490</c:v>
                </c:pt>
                <c:pt idx="217">
                  <c:v>491</c:v>
                </c:pt>
                <c:pt idx="218">
                  <c:v>492</c:v>
                </c:pt>
                <c:pt idx="219">
                  <c:v>493</c:v>
                </c:pt>
                <c:pt idx="220">
                  <c:v>494</c:v>
                </c:pt>
                <c:pt idx="221">
                  <c:v>495</c:v>
                </c:pt>
                <c:pt idx="222">
                  <c:v>496</c:v>
                </c:pt>
                <c:pt idx="223">
                  <c:v>497</c:v>
                </c:pt>
                <c:pt idx="224">
                  <c:v>498</c:v>
                </c:pt>
                <c:pt idx="225">
                  <c:v>499</c:v>
                </c:pt>
                <c:pt idx="226">
                  <c:v>500</c:v>
                </c:pt>
                <c:pt idx="227">
                  <c:v>501</c:v>
                </c:pt>
                <c:pt idx="228">
                  <c:v>502</c:v>
                </c:pt>
                <c:pt idx="229">
                  <c:v>503</c:v>
                </c:pt>
                <c:pt idx="230">
                  <c:v>504</c:v>
                </c:pt>
                <c:pt idx="231">
                  <c:v>505</c:v>
                </c:pt>
                <c:pt idx="232">
                  <c:v>506</c:v>
                </c:pt>
                <c:pt idx="233">
                  <c:v>507</c:v>
                </c:pt>
                <c:pt idx="234">
                  <c:v>508</c:v>
                </c:pt>
                <c:pt idx="235">
                  <c:v>509</c:v>
                </c:pt>
                <c:pt idx="236">
                  <c:v>510</c:v>
                </c:pt>
                <c:pt idx="237">
                  <c:v>511</c:v>
                </c:pt>
                <c:pt idx="238">
                  <c:v>512</c:v>
                </c:pt>
                <c:pt idx="239">
                  <c:v>513</c:v>
                </c:pt>
                <c:pt idx="240">
                  <c:v>514</c:v>
                </c:pt>
                <c:pt idx="241">
                  <c:v>515</c:v>
                </c:pt>
                <c:pt idx="242">
                  <c:v>516</c:v>
                </c:pt>
                <c:pt idx="243">
                  <c:v>517</c:v>
                </c:pt>
                <c:pt idx="244">
                  <c:v>518</c:v>
                </c:pt>
                <c:pt idx="245">
                  <c:v>519</c:v>
                </c:pt>
                <c:pt idx="246">
                  <c:v>520</c:v>
                </c:pt>
                <c:pt idx="247">
                  <c:v>521</c:v>
                </c:pt>
                <c:pt idx="248">
                  <c:v>522</c:v>
                </c:pt>
                <c:pt idx="249">
                  <c:v>523</c:v>
                </c:pt>
                <c:pt idx="250">
                  <c:v>524</c:v>
                </c:pt>
                <c:pt idx="251">
                  <c:v>525</c:v>
                </c:pt>
                <c:pt idx="252">
                  <c:v>526</c:v>
                </c:pt>
                <c:pt idx="253">
                  <c:v>527</c:v>
                </c:pt>
                <c:pt idx="254">
                  <c:v>528</c:v>
                </c:pt>
                <c:pt idx="255">
                  <c:v>529</c:v>
                </c:pt>
                <c:pt idx="256">
                  <c:v>530</c:v>
                </c:pt>
                <c:pt idx="257">
                  <c:v>531</c:v>
                </c:pt>
                <c:pt idx="258">
                  <c:v>532</c:v>
                </c:pt>
                <c:pt idx="259">
                  <c:v>533</c:v>
                </c:pt>
                <c:pt idx="260">
                  <c:v>534</c:v>
                </c:pt>
                <c:pt idx="261">
                  <c:v>535</c:v>
                </c:pt>
                <c:pt idx="262">
                  <c:v>536</c:v>
                </c:pt>
                <c:pt idx="263">
                  <c:v>537</c:v>
                </c:pt>
                <c:pt idx="264">
                  <c:v>538</c:v>
                </c:pt>
                <c:pt idx="265">
                  <c:v>539</c:v>
                </c:pt>
                <c:pt idx="266">
                  <c:v>540</c:v>
                </c:pt>
                <c:pt idx="267">
                  <c:v>541</c:v>
                </c:pt>
                <c:pt idx="268">
                  <c:v>542</c:v>
                </c:pt>
                <c:pt idx="269">
                  <c:v>543</c:v>
                </c:pt>
                <c:pt idx="270">
                  <c:v>544</c:v>
                </c:pt>
                <c:pt idx="271">
                  <c:v>545</c:v>
                </c:pt>
                <c:pt idx="272">
                  <c:v>546</c:v>
                </c:pt>
                <c:pt idx="273">
                  <c:v>547</c:v>
                </c:pt>
                <c:pt idx="274">
                  <c:v>548</c:v>
                </c:pt>
                <c:pt idx="275">
                  <c:v>549</c:v>
                </c:pt>
                <c:pt idx="276">
                  <c:v>550</c:v>
                </c:pt>
                <c:pt idx="277">
                  <c:v>551</c:v>
                </c:pt>
                <c:pt idx="278">
                  <c:v>552</c:v>
                </c:pt>
                <c:pt idx="279">
                  <c:v>553</c:v>
                </c:pt>
                <c:pt idx="280">
                  <c:v>554</c:v>
                </c:pt>
                <c:pt idx="281">
                  <c:v>555</c:v>
                </c:pt>
                <c:pt idx="282">
                  <c:v>556</c:v>
                </c:pt>
                <c:pt idx="283">
                  <c:v>557</c:v>
                </c:pt>
                <c:pt idx="284">
                  <c:v>558</c:v>
                </c:pt>
                <c:pt idx="285">
                  <c:v>559</c:v>
                </c:pt>
                <c:pt idx="286">
                  <c:v>560</c:v>
                </c:pt>
                <c:pt idx="287">
                  <c:v>561</c:v>
                </c:pt>
                <c:pt idx="288">
                  <c:v>562</c:v>
                </c:pt>
                <c:pt idx="289">
                  <c:v>563</c:v>
                </c:pt>
                <c:pt idx="290">
                  <c:v>564</c:v>
                </c:pt>
                <c:pt idx="291">
                  <c:v>565</c:v>
                </c:pt>
                <c:pt idx="292">
                  <c:v>566</c:v>
                </c:pt>
                <c:pt idx="293">
                  <c:v>567</c:v>
                </c:pt>
                <c:pt idx="294">
                  <c:v>568</c:v>
                </c:pt>
                <c:pt idx="295">
                  <c:v>569</c:v>
                </c:pt>
                <c:pt idx="296">
                  <c:v>570</c:v>
                </c:pt>
                <c:pt idx="297">
                  <c:v>571</c:v>
                </c:pt>
                <c:pt idx="298">
                  <c:v>572</c:v>
                </c:pt>
                <c:pt idx="299">
                  <c:v>573</c:v>
                </c:pt>
                <c:pt idx="300">
                  <c:v>574</c:v>
                </c:pt>
                <c:pt idx="301">
                  <c:v>575</c:v>
                </c:pt>
                <c:pt idx="302">
                  <c:v>576</c:v>
                </c:pt>
                <c:pt idx="303">
                  <c:v>577</c:v>
                </c:pt>
                <c:pt idx="304">
                  <c:v>578</c:v>
                </c:pt>
                <c:pt idx="305">
                  <c:v>579</c:v>
                </c:pt>
                <c:pt idx="306">
                  <c:v>580</c:v>
                </c:pt>
                <c:pt idx="307">
                  <c:v>581</c:v>
                </c:pt>
                <c:pt idx="308">
                  <c:v>582</c:v>
                </c:pt>
                <c:pt idx="309">
                  <c:v>583</c:v>
                </c:pt>
                <c:pt idx="310">
                  <c:v>584</c:v>
                </c:pt>
                <c:pt idx="311">
                  <c:v>585</c:v>
                </c:pt>
                <c:pt idx="312">
                  <c:v>586</c:v>
                </c:pt>
                <c:pt idx="313">
                  <c:v>587</c:v>
                </c:pt>
                <c:pt idx="314">
                  <c:v>588</c:v>
                </c:pt>
                <c:pt idx="315">
                  <c:v>589</c:v>
                </c:pt>
                <c:pt idx="316">
                  <c:v>590</c:v>
                </c:pt>
                <c:pt idx="317">
                  <c:v>591</c:v>
                </c:pt>
                <c:pt idx="318">
                  <c:v>592</c:v>
                </c:pt>
                <c:pt idx="319">
                  <c:v>593</c:v>
                </c:pt>
                <c:pt idx="320">
                  <c:v>594</c:v>
                </c:pt>
                <c:pt idx="321">
                  <c:v>595</c:v>
                </c:pt>
                <c:pt idx="322">
                  <c:v>596</c:v>
                </c:pt>
                <c:pt idx="323">
                  <c:v>597</c:v>
                </c:pt>
                <c:pt idx="324">
                  <c:v>598</c:v>
                </c:pt>
                <c:pt idx="325">
                  <c:v>599</c:v>
                </c:pt>
                <c:pt idx="326">
                  <c:v>600</c:v>
                </c:pt>
                <c:pt idx="327">
                  <c:v>601</c:v>
                </c:pt>
                <c:pt idx="328">
                  <c:v>602</c:v>
                </c:pt>
                <c:pt idx="329">
                  <c:v>603</c:v>
                </c:pt>
                <c:pt idx="330">
                  <c:v>604</c:v>
                </c:pt>
                <c:pt idx="331">
                  <c:v>605</c:v>
                </c:pt>
                <c:pt idx="332">
                  <c:v>606</c:v>
                </c:pt>
                <c:pt idx="333">
                  <c:v>607</c:v>
                </c:pt>
                <c:pt idx="334">
                  <c:v>608</c:v>
                </c:pt>
                <c:pt idx="335">
                  <c:v>609</c:v>
                </c:pt>
                <c:pt idx="336">
                  <c:v>610</c:v>
                </c:pt>
                <c:pt idx="337">
                  <c:v>611</c:v>
                </c:pt>
                <c:pt idx="338">
                  <c:v>612</c:v>
                </c:pt>
                <c:pt idx="339">
                  <c:v>613</c:v>
                </c:pt>
                <c:pt idx="340">
                  <c:v>614</c:v>
                </c:pt>
                <c:pt idx="341">
                  <c:v>615</c:v>
                </c:pt>
                <c:pt idx="342">
                  <c:v>616</c:v>
                </c:pt>
                <c:pt idx="343">
                  <c:v>617</c:v>
                </c:pt>
                <c:pt idx="344">
                  <c:v>618</c:v>
                </c:pt>
                <c:pt idx="345">
                  <c:v>619</c:v>
                </c:pt>
                <c:pt idx="346">
                  <c:v>620</c:v>
                </c:pt>
                <c:pt idx="347">
                  <c:v>621</c:v>
                </c:pt>
                <c:pt idx="348">
                  <c:v>622</c:v>
                </c:pt>
                <c:pt idx="349">
                  <c:v>623</c:v>
                </c:pt>
                <c:pt idx="350">
                  <c:v>624</c:v>
                </c:pt>
                <c:pt idx="351">
                  <c:v>625</c:v>
                </c:pt>
                <c:pt idx="352">
                  <c:v>626</c:v>
                </c:pt>
                <c:pt idx="353">
                  <c:v>627</c:v>
                </c:pt>
                <c:pt idx="354">
                  <c:v>628</c:v>
                </c:pt>
                <c:pt idx="355">
                  <c:v>629</c:v>
                </c:pt>
                <c:pt idx="356">
                  <c:v>630</c:v>
                </c:pt>
                <c:pt idx="357">
                  <c:v>631</c:v>
                </c:pt>
                <c:pt idx="358">
                  <c:v>632</c:v>
                </c:pt>
                <c:pt idx="359">
                  <c:v>633</c:v>
                </c:pt>
                <c:pt idx="360">
                  <c:v>634</c:v>
                </c:pt>
                <c:pt idx="361">
                  <c:v>635</c:v>
                </c:pt>
                <c:pt idx="362">
                  <c:v>636</c:v>
                </c:pt>
                <c:pt idx="363">
                  <c:v>637</c:v>
                </c:pt>
                <c:pt idx="364">
                  <c:v>638</c:v>
                </c:pt>
                <c:pt idx="365">
                  <c:v>639</c:v>
                </c:pt>
              </c:numCache>
            </c:numRef>
          </c:cat>
          <c:val>
            <c:numRef>
              <c:f>dvstat!$I$32:$I$397</c:f>
              <c:numCache>
                <c:formatCode>General</c:formatCode>
                <c:ptCount val="366"/>
                <c:pt idx="0">
                  <c:v>856</c:v>
                </c:pt>
                <c:pt idx="1">
                  <c:v>841</c:v>
                </c:pt>
                <c:pt idx="2">
                  <c:v>837</c:v>
                </c:pt>
                <c:pt idx="3">
                  <c:v>870</c:v>
                </c:pt>
                <c:pt idx="4">
                  <c:v>848</c:v>
                </c:pt>
                <c:pt idx="5">
                  <c:v>848</c:v>
                </c:pt>
                <c:pt idx="6">
                  <c:v>787</c:v>
                </c:pt>
                <c:pt idx="7">
                  <c:v>1010</c:v>
                </c:pt>
                <c:pt idx="8">
                  <c:v>1230</c:v>
                </c:pt>
                <c:pt idx="9">
                  <c:v>1550</c:v>
                </c:pt>
                <c:pt idx="10">
                  <c:v>2230</c:v>
                </c:pt>
                <c:pt idx="11">
                  <c:v>1930</c:v>
                </c:pt>
                <c:pt idx="12">
                  <c:v>1710</c:v>
                </c:pt>
                <c:pt idx="13">
                  <c:v>1510</c:v>
                </c:pt>
                <c:pt idx="14">
                  <c:v>1370</c:v>
                </c:pt>
                <c:pt idx="15">
                  <c:v>1290</c:v>
                </c:pt>
                <c:pt idx="16">
                  <c:v>1310</c:v>
                </c:pt>
                <c:pt idx="17">
                  <c:v>1350</c:v>
                </c:pt>
                <c:pt idx="18">
                  <c:v>2000</c:v>
                </c:pt>
                <c:pt idx="19">
                  <c:v>2700</c:v>
                </c:pt>
                <c:pt idx="20">
                  <c:v>2450</c:v>
                </c:pt>
                <c:pt idx="21">
                  <c:v>2710</c:v>
                </c:pt>
                <c:pt idx="22">
                  <c:v>3330</c:v>
                </c:pt>
                <c:pt idx="23">
                  <c:v>2850</c:v>
                </c:pt>
                <c:pt idx="24">
                  <c:v>3010</c:v>
                </c:pt>
                <c:pt idx="25">
                  <c:v>3140</c:v>
                </c:pt>
                <c:pt idx="26">
                  <c:v>3470</c:v>
                </c:pt>
                <c:pt idx="27">
                  <c:v>4780</c:v>
                </c:pt>
                <c:pt idx="28">
                  <c:v>4820</c:v>
                </c:pt>
                <c:pt idx="29">
                  <c:v>4030</c:v>
                </c:pt>
                <c:pt idx="30">
                  <c:v>3480</c:v>
                </c:pt>
                <c:pt idx="31">
                  <c:v>5520</c:v>
                </c:pt>
                <c:pt idx="32">
                  <c:v>6170</c:v>
                </c:pt>
                <c:pt idx="33">
                  <c:v>5610</c:v>
                </c:pt>
                <c:pt idx="34">
                  <c:v>4880</c:v>
                </c:pt>
                <c:pt idx="35">
                  <c:v>5220</c:v>
                </c:pt>
                <c:pt idx="36">
                  <c:v>5060</c:v>
                </c:pt>
                <c:pt idx="37">
                  <c:v>5560</c:v>
                </c:pt>
                <c:pt idx="38">
                  <c:v>5850</c:v>
                </c:pt>
                <c:pt idx="39">
                  <c:v>6310</c:v>
                </c:pt>
                <c:pt idx="40">
                  <c:v>6140</c:v>
                </c:pt>
                <c:pt idx="41">
                  <c:v>6580</c:v>
                </c:pt>
                <c:pt idx="42">
                  <c:v>6480</c:v>
                </c:pt>
                <c:pt idx="43">
                  <c:v>10200</c:v>
                </c:pt>
                <c:pt idx="44">
                  <c:v>8980</c:v>
                </c:pt>
                <c:pt idx="45">
                  <c:v>11000</c:v>
                </c:pt>
                <c:pt idx="46">
                  <c:v>10500</c:v>
                </c:pt>
                <c:pt idx="47">
                  <c:v>9790</c:v>
                </c:pt>
                <c:pt idx="48">
                  <c:v>9270</c:v>
                </c:pt>
                <c:pt idx="49">
                  <c:v>10500</c:v>
                </c:pt>
                <c:pt idx="50">
                  <c:v>12300</c:v>
                </c:pt>
                <c:pt idx="51">
                  <c:v>11800</c:v>
                </c:pt>
                <c:pt idx="52">
                  <c:v>11600</c:v>
                </c:pt>
                <c:pt idx="53">
                  <c:v>12600</c:v>
                </c:pt>
                <c:pt idx="54">
                  <c:v>13900</c:v>
                </c:pt>
                <c:pt idx="55">
                  <c:v>15000</c:v>
                </c:pt>
                <c:pt idx="56">
                  <c:v>15300</c:v>
                </c:pt>
                <c:pt idx="57">
                  <c:v>14200</c:v>
                </c:pt>
                <c:pt idx="58">
                  <c:v>13300</c:v>
                </c:pt>
                <c:pt idx="59">
                  <c:v>12400</c:v>
                </c:pt>
                <c:pt idx="60">
                  <c:v>10500</c:v>
                </c:pt>
                <c:pt idx="61">
                  <c:v>11900</c:v>
                </c:pt>
                <c:pt idx="62">
                  <c:v>16500</c:v>
                </c:pt>
                <c:pt idx="63">
                  <c:v>19300</c:v>
                </c:pt>
                <c:pt idx="64">
                  <c:v>16400</c:v>
                </c:pt>
                <c:pt idx="65">
                  <c:v>15400</c:v>
                </c:pt>
                <c:pt idx="66">
                  <c:v>14900</c:v>
                </c:pt>
                <c:pt idx="67">
                  <c:v>11900</c:v>
                </c:pt>
                <c:pt idx="68">
                  <c:v>11000</c:v>
                </c:pt>
                <c:pt idx="69">
                  <c:v>9710</c:v>
                </c:pt>
                <c:pt idx="70">
                  <c:v>10900</c:v>
                </c:pt>
                <c:pt idx="71">
                  <c:v>12800</c:v>
                </c:pt>
                <c:pt idx="72">
                  <c:v>14200</c:v>
                </c:pt>
                <c:pt idx="73">
                  <c:v>16400</c:v>
                </c:pt>
                <c:pt idx="74">
                  <c:v>15600</c:v>
                </c:pt>
                <c:pt idx="75">
                  <c:v>15700</c:v>
                </c:pt>
                <c:pt idx="76">
                  <c:v>17000</c:v>
                </c:pt>
                <c:pt idx="77">
                  <c:v>15400</c:v>
                </c:pt>
                <c:pt idx="78">
                  <c:v>14800</c:v>
                </c:pt>
                <c:pt idx="79">
                  <c:v>13500</c:v>
                </c:pt>
                <c:pt idx="80">
                  <c:v>12700</c:v>
                </c:pt>
                <c:pt idx="81">
                  <c:v>14200</c:v>
                </c:pt>
                <c:pt idx="82">
                  <c:v>13900</c:v>
                </c:pt>
                <c:pt idx="83">
                  <c:v>14300</c:v>
                </c:pt>
                <c:pt idx="84">
                  <c:v>13500</c:v>
                </c:pt>
                <c:pt idx="85">
                  <c:v>14100</c:v>
                </c:pt>
                <c:pt idx="86">
                  <c:v>14600</c:v>
                </c:pt>
                <c:pt idx="87">
                  <c:v>16000</c:v>
                </c:pt>
                <c:pt idx="88">
                  <c:v>15600</c:v>
                </c:pt>
                <c:pt idx="89">
                  <c:v>15400</c:v>
                </c:pt>
                <c:pt idx="90">
                  <c:v>13200</c:v>
                </c:pt>
                <c:pt idx="91">
                  <c:v>14100</c:v>
                </c:pt>
                <c:pt idx="92">
                  <c:v>12400</c:v>
                </c:pt>
                <c:pt idx="93">
                  <c:v>11800</c:v>
                </c:pt>
                <c:pt idx="94">
                  <c:v>10900</c:v>
                </c:pt>
                <c:pt idx="95">
                  <c:v>12700</c:v>
                </c:pt>
                <c:pt idx="96">
                  <c:v>13200</c:v>
                </c:pt>
                <c:pt idx="97">
                  <c:v>13400</c:v>
                </c:pt>
                <c:pt idx="98">
                  <c:v>15100</c:v>
                </c:pt>
                <c:pt idx="99">
                  <c:v>17400</c:v>
                </c:pt>
                <c:pt idx="100">
                  <c:v>15700</c:v>
                </c:pt>
                <c:pt idx="101">
                  <c:v>14100</c:v>
                </c:pt>
                <c:pt idx="102">
                  <c:v>12400</c:v>
                </c:pt>
                <c:pt idx="103">
                  <c:v>14100</c:v>
                </c:pt>
                <c:pt idx="104">
                  <c:v>13100</c:v>
                </c:pt>
                <c:pt idx="105">
                  <c:v>13100</c:v>
                </c:pt>
                <c:pt idx="106">
                  <c:v>15200</c:v>
                </c:pt>
                <c:pt idx="107">
                  <c:v>15100</c:v>
                </c:pt>
                <c:pt idx="108">
                  <c:v>16200</c:v>
                </c:pt>
                <c:pt idx="109">
                  <c:v>15500</c:v>
                </c:pt>
                <c:pt idx="110">
                  <c:v>15200</c:v>
                </c:pt>
                <c:pt idx="111">
                  <c:v>15900</c:v>
                </c:pt>
                <c:pt idx="112">
                  <c:v>15900</c:v>
                </c:pt>
                <c:pt idx="113">
                  <c:v>14000</c:v>
                </c:pt>
                <c:pt idx="114">
                  <c:v>14100</c:v>
                </c:pt>
                <c:pt idx="115">
                  <c:v>15200</c:v>
                </c:pt>
                <c:pt idx="116">
                  <c:v>15600</c:v>
                </c:pt>
                <c:pt idx="117">
                  <c:v>16800</c:v>
                </c:pt>
                <c:pt idx="118">
                  <c:v>13500</c:v>
                </c:pt>
                <c:pt idx="119">
                  <c:v>12500</c:v>
                </c:pt>
                <c:pt idx="120">
                  <c:v>13400</c:v>
                </c:pt>
                <c:pt idx="121">
                  <c:v>15100</c:v>
                </c:pt>
                <c:pt idx="122">
                  <c:v>15300</c:v>
                </c:pt>
                <c:pt idx="123">
                  <c:v>15500</c:v>
                </c:pt>
                <c:pt idx="124">
                  <c:v>14100</c:v>
                </c:pt>
                <c:pt idx="125">
                  <c:v>13400</c:v>
                </c:pt>
                <c:pt idx="126">
                  <c:v>12200</c:v>
                </c:pt>
                <c:pt idx="127">
                  <c:v>11100</c:v>
                </c:pt>
                <c:pt idx="128">
                  <c:v>11400</c:v>
                </c:pt>
                <c:pt idx="129">
                  <c:v>10400</c:v>
                </c:pt>
                <c:pt idx="130">
                  <c:v>13600</c:v>
                </c:pt>
                <c:pt idx="131">
                  <c:v>13600</c:v>
                </c:pt>
                <c:pt idx="132">
                  <c:v>11800</c:v>
                </c:pt>
                <c:pt idx="133">
                  <c:v>9720</c:v>
                </c:pt>
                <c:pt idx="134">
                  <c:v>11000</c:v>
                </c:pt>
                <c:pt idx="135">
                  <c:v>11700</c:v>
                </c:pt>
                <c:pt idx="136">
                  <c:v>12000</c:v>
                </c:pt>
                <c:pt idx="137">
                  <c:v>10200</c:v>
                </c:pt>
                <c:pt idx="138">
                  <c:v>12400</c:v>
                </c:pt>
                <c:pt idx="139">
                  <c:v>14200</c:v>
                </c:pt>
                <c:pt idx="140">
                  <c:v>13300</c:v>
                </c:pt>
                <c:pt idx="141">
                  <c:v>13900</c:v>
                </c:pt>
                <c:pt idx="142">
                  <c:v>13100</c:v>
                </c:pt>
                <c:pt idx="143">
                  <c:v>12700</c:v>
                </c:pt>
                <c:pt idx="144">
                  <c:v>12400</c:v>
                </c:pt>
                <c:pt idx="145">
                  <c:v>13800</c:v>
                </c:pt>
                <c:pt idx="146">
                  <c:v>11800</c:v>
                </c:pt>
                <c:pt idx="147">
                  <c:v>9680</c:v>
                </c:pt>
                <c:pt idx="148">
                  <c:v>12300</c:v>
                </c:pt>
                <c:pt idx="149">
                  <c:v>11400</c:v>
                </c:pt>
                <c:pt idx="150">
                  <c:v>11000</c:v>
                </c:pt>
                <c:pt idx="151">
                  <c:v>18200</c:v>
                </c:pt>
                <c:pt idx="152">
                  <c:v>9110</c:v>
                </c:pt>
                <c:pt idx="153">
                  <c:v>9100</c:v>
                </c:pt>
                <c:pt idx="154">
                  <c:v>9600</c:v>
                </c:pt>
                <c:pt idx="155">
                  <c:v>8590</c:v>
                </c:pt>
                <c:pt idx="156">
                  <c:v>9930</c:v>
                </c:pt>
                <c:pt idx="157">
                  <c:v>10000</c:v>
                </c:pt>
                <c:pt idx="158">
                  <c:v>9840</c:v>
                </c:pt>
                <c:pt idx="159">
                  <c:v>9060</c:v>
                </c:pt>
                <c:pt idx="160">
                  <c:v>9050</c:v>
                </c:pt>
                <c:pt idx="161">
                  <c:v>10100</c:v>
                </c:pt>
                <c:pt idx="162">
                  <c:v>10400</c:v>
                </c:pt>
                <c:pt idx="163">
                  <c:v>10800</c:v>
                </c:pt>
                <c:pt idx="164">
                  <c:v>12100</c:v>
                </c:pt>
                <c:pt idx="165">
                  <c:v>10700</c:v>
                </c:pt>
                <c:pt idx="166">
                  <c:v>10400</c:v>
                </c:pt>
                <c:pt idx="167">
                  <c:v>10200</c:v>
                </c:pt>
                <c:pt idx="168">
                  <c:v>9140</c:v>
                </c:pt>
                <c:pt idx="169">
                  <c:v>8230</c:v>
                </c:pt>
                <c:pt idx="170">
                  <c:v>7650</c:v>
                </c:pt>
                <c:pt idx="171">
                  <c:v>8390</c:v>
                </c:pt>
                <c:pt idx="172">
                  <c:v>8390</c:v>
                </c:pt>
                <c:pt idx="173">
                  <c:v>8590</c:v>
                </c:pt>
                <c:pt idx="174">
                  <c:v>8580</c:v>
                </c:pt>
                <c:pt idx="175">
                  <c:v>7590</c:v>
                </c:pt>
                <c:pt idx="176">
                  <c:v>9880</c:v>
                </c:pt>
                <c:pt idx="177">
                  <c:v>8220</c:v>
                </c:pt>
                <c:pt idx="178">
                  <c:v>7810</c:v>
                </c:pt>
                <c:pt idx="179">
                  <c:v>10200</c:v>
                </c:pt>
                <c:pt idx="180">
                  <c:v>8750</c:v>
                </c:pt>
                <c:pt idx="181">
                  <c:v>10400</c:v>
                </c:pt>
                <c:pt idx="182">
                  <c:v>10600</c:v>
                </c:pt>
                <c:pt idx="183">
                  <c:v>9750</c:v>
                </c:pt>
                <c:pt idx="184">
                  <c:v>8040</c:v>
                </c:pt>
                <c:pt idx="185">
                  <c:v>7690</c:v>
                </c:pt>
                <c:pt idx="186">
                  <c:v>7400</c:v>
                </c:pt>
                <c:pt idx="187">
                  <c:v>7150</c:v>
                </c:pt>
                <c:pt idx="188">
                  <c:v>7400</c:v>
                </c:pt>
                <c:pt idx="189">
                  <c:v>7310</c:v>
                </c:pt>
                <c:pt idx="190">
                  <c:v>6920</c:v>
                </c:pt>
                <c:pt idx="191">
                  <c:v>6690</c:v>
                </c:pt>
                <c:pt idx="192">
                  <c:v>6820</c:v>
                </c:pt>
                <c:pt idx="193">
                  <c:v>6080</c:v>
                </c:pt>
                <c:pt idx="194">
                  <c:v>6020</c:v>
                </c:pt>
                <c:pt idx="195">
                  <c:v>6100</c:v>
                </c:pt>
                <c:pt idx="196">
                  <c:v>5480</c:v>
                </c:pt>
                <c:pt idx="197">
                  <c:v>5630</c:v>
                </c:pt>
                <c:pt idx="198">
                  <c:v>5860</c:v>
                </c:pt>
                <c:pt idx="199">
                  <c:v>6270</c:v>
                </c:pt>
                <c:pt idx="200">
                  <c:v>5730</c:v>
                </c:pt>
                <c:pt idx="201">
                  <c:v>4990</c:v>
                </c:pt>
                <c:pt idx="202">
                  <c:v>5120</c:v>
                </c:pt>
                <c:pt idx="203">
                  <c:v>5080</c:v>
                </c:pt>
                <c:pt idx="204">
                  <c:v>4270</c:v>
                </c:pt>
                <c:pt idx="205">
                  <c:v>4070</c:v>
                </c:pt>
                <c:pt idx="206">
                  <c:v>4440</c:v>
                </c:pt>
                <c:pt idx="207">
                  <c:v>3990</c:v>
                </c:pt>
                <c:pt idx="208">
                  <c:v>3840</c:v>
                </c:pt>
                <c:pt idx="209">
                  <c:v>3700</c:v>
                </c:pt>
                <c:pt idx="210">
                  <c:v>3680</c:v>
                </c:pt>
                <c:pt idx="211">
                  <c:v>3620</c:v>
                </c:pt>
                <c:pt idx="212">
                  <c:v>3370</c:v>
                </c:pt>
                <c:pt idx="213">
                  <c:v>3670</c:v>
                </c:pt>
                <c:pt idx="214">
                  <c:v>3800</c:v>
                </c:pt>
                <c:pt idx="215">
                  <c:v>3560</c:v>
                </c:pt>
                <c:pt idx="216">
                  <c:v>3700</c:v>
                </c:pt>
                <c:pt idx="217">
                  <c:v>3370</c:v>
                </c:pt>
                <c:pt idx="218">
                  <c:v>3530</c:v>
                </c:pt>
                <c:pt idx="219">
                  <c:v>3290</c:v>
                </c:pt>
                <c:pt idx="220">
                  <c:v>3230</c:v>
                </c:pt>
                <c:pt idx="221">
                  <c:v>2850</c:v>
                </c:pt>
                <c:pt idx="222">
                  <c:v>2750</c:v>
                </c:pt>
                <c:pt idx="223">
                  <c:v>2750</c:v>
                </c:pt>
                <c:pt idx="224">
                  <c:v>2900</c:v>
                </c:pt>
                <c:pt idx="225">
                  <c:v>2530</c:v>
                </c:pt>
                <c:pt idx="226">
                  <c:v>2410</c:v>
                </c:pt>
                <c:pt idx="227">
                  <c:v>2490</c:v>
                </c:pt>
                <c:pt idx="228">
                  <c:v>2590</c:v>
                </c:pt>
                <c:pt idx="229">
                  <c:v>2520</c:v>
                </c:pt>
                <c:pt idx="230">
                  <c:v>2320</c:v>
                </c:pt>
                <c:pt idx="231">
                  <c:v>2440</c:v>
                </c:pt>
                <c:pt idx="232">
                  <c:v>2340</c:v>
                </c:pt>
                <c:pt idx="233">
                  <c:v>2180</c:v>
                </c:pt>
                <c:pt idx="234">
                  <c:v>2030</c:v>
                </c:pt>
                <c:pt idx="235">
                  <c:v>2040</c:v>
                </c:pt>
                <c:pt idx="236">
                  <c:v>1950</c:v>
                </c:pt>
                <c:pt idx="237">
                  <c:v>2170</c:v>
                </c:pt>
                <c:pt idx="238">
                  <c:v>2050</c:v>
                </c:pt>
                <c:pt idx="239">
                  <c:v>1880</c:v>
                </c:pt>
                <c:pt idx="240">
                  <c:v>1760</c:v>
                </c:pt>
                <c:pt idx="241">
                  <c:v>1810</c:v>
                </c:pt>
                <c:pt idx="242">
                  <c:v>1710</c:v>
                </c:pt>
                <c:pt idx="243">
                  <c:v>1800</c:v>
                </c:pt>
                <c:pt idx="244">
                  <c:v>1710</c:v>
                </c:pt>
                <c:pt idx="245">
                  <c:v>1620</c:v>
                </c:pt>
                <c:pt idx="246">
                  <c:v>1750</c:v>
                </c:pt>
                <c:pt idx="247">
                  <c:v>1690</c:v>
                </c:pt>
                <c:pt idx="248">
                  <c:v>1790</c:v>
                </c:pt>
                <c:pt idx="249">
                  <c:v>1600</c:v>
                </c:pt>
                <c:pt idx="250">
                  <c:v>1660</c:v>
                </c:pt>
                <c:pt idx="251">
                  <c:v>1600</c:v>
                </c:pt>
                <c:pt idx="252">
                  <c:v>1730</c:v>
                </c:pt>
                <c:pt idx="253">
                  <c:v>1680</c:v>
                </c:pt>
                <c:pt idx="254">
                  <c:v>1690</c:v>
                </c:pt>
                <c:pt idx="255">
                  <c:v>1630</c:v>
                </c:pt>
                <c:pt idx="256">
                  <c:v>1440</c:v>
                </c:pt>
                <c:pt idx="257">
                  <c:v>1300</c:v>
                </c:pt>
                <c:pt idx="258">
                  <c:v>1280</c:v>
                </c:pt>
                <c:pt idx="259">
                  <c:v>1320</c:v>
                </c:pt>
                <c:pt idx="260">
                  <c:v>1180</c:v>
                </c:pt>
                <c:pt idx="261">
                  <c:v>1470</c:v>
                </c:pt>
                <c:pt idx="262">
                  <c:v>1410</c:v>
                </c:pt>
                <c:pt idx="263">
                  <c:v>1340</c:v>
                </c:pt>
                <c:pt idx="264">
                  <c:v>1390</c:v>
                </c:pt>
                <c:pt idx="265">
                  <c:v>1300</c:v>
                </c:pt>
                <c:pt idx="266">
                  <c:v>1220</c:v>
                </c:pt>
                <c:pt idx="267">
                  <c:v>1170</c:v>
                </c:pt>
                <c:pt idx="268">
                  <c:v>1070</c:v>
                </c:pt>
                <c:pt idx="269">
                  <c:v>1280</c:v>
                </c:pt>
                <c:pt idx="270">
                  <c:v>1230</c:v>
                </c:pt>
                <c:pt idx="271">
                  <c:v>1110</c:v>
                </c:pt>
                <c:pt idx="272">
                  <c:v>1060</c:v>
                </c:pt>
                <c:pt idx="273">
                  <c:v>1010</c:v>
                </c:pt>
                <c:pt idx="274">
                  <c:v>882</c:v>
                </c:pt>
                <c:pt idx="275">
                  <c:v>864</c:v>
                </c:pt>
                <c:pt idx="276">
                  <c:v>794</c:v>
                </c:pt>
                <c:pt idx="277">
                  <c:v>763</c:v>
                </c:pt>
                <c:pt idx="278">
                  <c:v>746</c:v>
                </c:pt>
                <c:pt idx="279">
                  <c:v>682</c:v>
                </c:pt>
                <c:pt idx="280">
                  <c:v>667</c:v>
                </c:pt>
                <c:pt idx="281">
                  <c:v>645</c:v>
                </c:pt>
                <c:pt idx="282">
                  <c:v>687</c:v>
                </c:pt>
                <c:pt idx="283">
                  <c:v>660</c:v>
                </c:pt>
                <c:pt idx="284">
                  <c:v>652</c:v>
                </c:pt>
                <c:pt idx="285">
                  <c:v>626</c:v>
                </c:pt>
                <c:pt idx="286">
                  <c:v>637</c:v>
                </c:pt>
                <c:pt idx="287">
                  <c:v>595</c:v>
                </c:pt>
                <c:pt idx="288">
                  <c:v>573</c:v>
                </c:pt>
                <c:pt idx="289">
                  <c:v>572</c:v>
                </c:pt>
                <c:pt idx="290">
                  <c:v>558</c:v>
                </c:pt>
                <c:pt idx="291">
                  <c:v>503</c:v>
                </c:pt>
                <c:pt idx="292">
                  <c:v>490</c:v>
                </c:pt>
                <c:pt idx="293">
                  <c:v>516</c:v>
                </c:pt>
                <c:pt idx="294">
                  <c:v>495</c:v>
                </c:pt>
                <c:pt idx="295">
                  <c:v>481</c:v>
                </c:pt>
                <c:pt idx="296">
                  <c:v>448</c:v>
                </c:pt>
                <c:pt idx="297">
                  <c:v>449</c:v>
                </c:pt>
                <c:pt idx="298">
                  <c:v>433</c:v>
                </c:pt>
                <c:pt idx="299">
                  <c:v>415</c:v>
                </c:pt>
                <c:pt idx="300">
                  <c:v>428</c:v>
                </c:pt>
                <c:pt idx="301">
                  <c:v>426</c:v>
                </c:pt>
                <c:pt idx="302">
                  <c:v>403</c:v>
                </c:pt>
                <c:pt idx="303">
                  <c:v>395</c:v>
                </c:pt>
                <c:pt idx="304">
                  <c:v>379</c:v>
                </c:pt>
                <c:pt idx="305">
                  <c:v>375</c:v>
                </c:pt>
                <c:pt idx="306">
                  <c:v>373</c:v>
                </c:pt>
                <c:pt idx="307">
                  <c:v>371</c:v>
                </c:pt>
                <c:pt idx="308">
                  <c:v>367</c:v>
                </c:pt>
                <c:pt idx="309">
                  <c:v>388</c:v>
                </c:pt>
                <c:pt idx="310">
                  <c:v>364</c:v>
                </c:pt>
                <c:pt idx="311">
                  <c:v>348</c:v>
                </c:pt>
                <c:pt idx="312">
                  <c:v>362</c:v>
                </c:pt>
                <c:pt idx="313">
                  <c:v>356</c:v>
                </c:pt>
                <c:pt idx="314">
                  <c:v>345</c:v>
                </c:pt>
                <c:pt idx="315">
                  <c:v>337</c:v>
                </c:pt>
                <c:pt idx="316">
                  <c:v>324</c:v>
                </c:pt>
                <c:pt idx="317">
                  <c:v>324</c:v>
                </c:pt>
                <c:pt idx="318">
                  <c:v>324</c:v>
                </c:pt>
                <c:pt idx="319">
                  <c:v>314</c:v>
                </c:pt>
                <c:pt idx="320">
                  <c:v>320</c:v>
                </c:pt>
                <c:pt idx="321">
                  <c:v>326</c:v>
                </c:pt>
                <c:pt idx="322">
                  <c:v>334</c:v>
                </c:pt>
                <c:pt idx="323">
                  <c:v>329</c:v>
                </c:pt>
                <c:pt idx="324">
                  <c:v>316</c:v>
                </c:pt>
                <c:pt idx="325">
                  <c:v>324</c:v>
                </c:pt>
                <c:pt idx="326">
                  <c:v>311</c:v>
                </c:pt>
                <c:pt idx="327">
                  <c:v>324</c:v>
                </c:pt>
                <c:pt idx="328">
                  <c:v>367</c:v>
                </c:pt>
                <c:pt idx="329">
                  <c:v>474</c:v>
                </c:pt>
                <c:pt idx="330">
                  <c:v>473</c:v>
                </c:pt>
                <c:pt idx="331">
                  <c:v>461</c:v>
                </c:pt>
                <c:pt idx="332">
                  <c:v>438</c:v>
                </c:pt>
                <c:pt idx="333">
                  <c:v>437</c:v>
                </c:pt>
                <c:pt idx="334">
                  <c:v>441</c:v>
                </c:pt>
                <c:pt idx="335">
                  <c:v>450</c:v>
                </c:pt>
                <c:pt idx="336">
                  <c:v>502</c:v>
                </c:pt>
                <c:pt idx="337">
                  <c:v>561</c:v>
                </c:pt>
                <c:pt idx="338">
                  <c:v>509</c:v>
                </c:pt>
                <c:pt idx="339">
                  <c:v>453</c:v>
                </c:pt>
                <c:pt idx="340">
                  <c:v>505</c:v>
                </c:pt>
                <c:pt idx="341">
                  <c:v>589</c:v>
                </c:pt>
                <c:pt idx="342">
                  <c:v>610</c:v>
                </c:pt>
                <c:pt idx="343">
                  <c:v>538</c:v>
                </c:pt>
                <c:pt idx="344">
                  <c:v>504</c:v>
                </c:pt>
                <c:pt idx="345">
                  <c:v>480</c:v>
                </c:pt>
                <c:pt idx="346">
                  <c:v>488</c:v>
                </c:pt>
                <c:pt idx="347">
                  <c:v>484</c:v>
                </c:pt>
                <c:pt idx="348">
                  <c:v>469</c:v>
                </c:pt>
                <c:pt idx="349">
                  <c:v>436</c:v>
                </c:pt>
                <c:pt idx="350">
                  <c:v>483</c:v>
                </c:pt>
                <c:pt idx="351">
                  <c:v>621</c:v>
                </c:pt>
                <c:pt idx="352">
                  <c:v>668</c:v>
                </c:pt>
                <c:pt idx="353">
                  <c:v>679</c:v>
                </c:pt>
                <c:pt idx="354">
                  <c:v>653</c:v>
                </c:pt>
                <c:pt idx="355">
                  <c:v>793</c:v>
                </c:pt>
                <c:pt idx="356">
                  <c:v>793</c:v>
                </c:pt>
                <c:pt idx="357">
                  <c:v>913</c:v>
                </c:pt>
                <c:pt idx="358">
                  <c:v>802</c:v>
                </c:pt>
                <c:pt idx="359">
                  <c:v>981</c:v>
                </c:pt>
                <c:pt idx="360">
                  <c:v>891</c:v>
                </c:pt>
                <c:pt idx="361">
                  <c:v>792</c:v>
                </c:pt>
                <c:pt idx="362">
                  <c:v>730</c:v>
                </c:pt>
                <c:pt idx="363">
                  <c:v>688</c:v>
                </c:pt>
                <c:pt idx="364">
                  <c:v>1010</c:v>
                </c:pt>
                <c:pt idx="365">
                  <c:v>976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dvstat!$J$31</c:f>
              <c:strCache>
                <c:ptCount val="1"/>
                <c:pt idx="0">
                  <c:v>50% exceedance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dvstat!$G$32:$G$397</c:f>
              <c:numCache>
                <c:formatCode>m/d/yyyy</c:formatCode>
                <c:ptCount val="366"/>
                <c:pt idx="0">
                  <c:v>275</c:v>
                </c:pt>
                <c:pt idx="1">
                  <c:v>276</c:v>
                </c:pt>
                <c:pt idx="2">
                  <c:v>277</c:v>
                </c:pt>
                <c:pt idx="3">
                  <c:v>278</c:v>
                </c:pt>
                <c:pt idx="4">
                  <c:v>279</c:v>
                </c:pt>
                <c:pt idx="5">
                  <c:v>280</c:v>
                </c:pt>
                <c:pt idx="6">
                  <c:v>281</c:v>
                </c:pt>
                <c:pt idx="7">
                  <c:v>282</c:v>
                </c:pt>
                <c:pt idx="8">
                  <c:v>283</c:v>
                </c:pt>
                <c:pt idx="9">
                  <c:v>284</c:v>
                </c:pt>
                <c:pt idx="10">
                  <c:v>285</c:v>
                </c:pt>
                <c:pt idx="11">
                  <c:v>286</c:v>
                </c:pt>
                <c:pt idx="12">
                  <c:v>287</c:v>
                </c:pt>
                <c:pt idx="13">
                  <c:v>288</c:v>
                </c:pt>
                <c:pt idx="14">
                  <c:v>289</c:v>
                </c:pt>
                <c:pt idx="15">
                  <c:v>290</c:v>
                </c:pt>
                <c:pt idx="16">
                  <c:v>291</c:v>
                </c:pt>
                <c:pt idx="17">
                  <c:v>292</c:v>
                </c:pt>
                <c:pt idx="18">
                  <c:v>293</c:v>
                </c:pt>
                <c:pt idx="19">
                  <c:v>294</c:v>
                </c:pt>
                <c:pt idx="20">
                  <c:v>295</c:v>
                </c:pt>
                <c:pt idx="21">
                  <c:v>296</c:v>
                </c:pt>
                <c:pt idx="22">
                  <c:v>297</c:v>
                </c:pt>
                <c:pt idx="23">
                  <c:v>298</c:v>
                </c:pt>
                <c:pt idx="24">
                  <c:v>299</c:v>
                </c:pt>
                <c:pt idx="25">
                  <c:v>300</c:v>
                </c:pt>
                <c:pt idx="26">
                  <c:v>301</c:v>
                </c:pt>
                <c:pt idx="27">
                  <c:v>302</c:v>
                </c:pt>
                <c:pt idx="28">
                  <c:v>303</c:v>
                </c:pt>
                <c:pt idx="29">
                  <c:v>304</c:v>
                </c:pt>
                <c:pt idx="30">
                  <c:v>305</c:v>
                </c:pt>
                <c:pt idx="31">
                  <c:v>306</c:v>
                </c:pt>
                <c:pt idx="32">
                  <c:v>307</c:v>
                </c:pt>
                <c:pt idx="33">
                  <c:v>308</c:v>
                </c:pt>
                <c:pt idx="34">
                  <c:v>309</c:v>
                </c:pt>
                <c:pt idx="35">
                  <c:v>310</c:v>
                </c:pt>
                <c:pt idx="36">
                  <c:v>311</c:v>
                </c:pt>
                <c:pt idx="37">
                  <c:v>312</c:v>
                </c:pt>
                <c:pt idx="38">
                  <c:v>313</c:v>
                </c:pt>
                <c:pt idx="39">
                  <c:v>314</c:v>
                </c:pt>
                <c:pt idx="40">
                  <c:v>315</c:v>
                </c:pt>
                <c:pt idx="41">
                  <c:v>316</c:v>
                </c:pt>
                <c:pt idx="42">
                  <c:v>317</c:v>
                </c:pt>
                <c:pt idx="43">
                  <c:v>318</c:v>
                </c:pt>
                <c:pt idx="44">
                  <c:v>319</c:v>
                </c:pt>
                <c:pt idx="45">
                  <c:v>320</c:v>
                </c:pt>
                <c:pt idx="46">
                  <c:v>321</c:v>
                </c:pt>
                <c:pt idx="47">
                  <c:v>322</c:v>
                </c:pt>
                <c:pt idx="48">
                  <c:v>323</c:v>
                </c:pt>
                <c:pt idx="49">
                  <c:v>324</c:v>
                </c:pt>
                <c:pt idx="50">
                  <c:v>325</c:v>
                </c:pt>
                <c:pt idx="51">
                  <c:v>326</c:v>
                </c:pt>
                <c:pt idx="52">
                  <c:v>327</c:v>
                </c:pt>
                <c:pt idx="53">
                  <c:v>328</c:v>
                </c:pt>
                <c:pt idx="54">
                  <c:v>329</c:v>
                </c:pt>
                <c:pt idx="55">
                  <c:v>330</c:v>
                </c:pt>
                <c:pt idx="56">
                  <c:v>331</c:v>
                </c:pt>
                <c:pt idx="57">
                  <c:v>332</c:v>
                </c:pt>
                <c:pt idx="58">
                  <c:v>333</c:v>
                </c:pt>
                <c:pt idx="59">
                  <c:v>334</c:v>
                </c:pt>
                <c:pt idx="60">
                  <c:v>335</c:v>
                </c:pt>
                <c:pt idx="61">
                  <c:v>336</c:v>
                </c:pt>
                <c:pt idx="62">
                  <c:v>337</c:v>
                </c:pt>
                <c:pt idx="63">
                  <c:v>338</c:v>
                </c:pt>
                <c:pt idx="64">
                  <c:v>339</c:v>
                </c:pt>
                <c:pt idx="65">
                  <c:v>340</c:v>
                </c:pt>
                <c:pt idx="66">
                  <c:v>341</c:v>
                </c:pt>
                <c:pt idx="67">
                  <c:v>342</c:v>
                </c:pt>
                <c:pt idx="68">
                  <c:v>343</c:v>
                </c:pt>
                <c:pt idx="69">
                  <c:v>344</c:v>
                </c:pt>
                <c:pt idx="70">
                  <c:v>345</c:v>
                </c:pt>
                <c:pt idx="71">
                  <c:v>346</c:v>
                </c:pt>
                <c:pt idx="72">
                  <c:v>347</c:v>
                </c:pt>
                <c:pt idx="73">
                  <c:v>348</c:v>
                </c:pt>
                <c:pt idx="74">
                  <c:v>349</c:v>
                </c:pt>
                <c:pt idx="75">
                  <c:v>350</c:v>
                </c:pt>
                <c:pt idx="76">
                  <c:v>351</c:v>
                </c:pt>
                <c:pt idx="77">
                  <c:v>352</c:v>
                </c:pt>
                <c:pt idx="78">
                  <c:v>353</c:v>
                </c:pt>
                <c:pt idx="79">
                  <c:v>354</c:v>
                </c:pt>
                <c:pt idx="80">
                  <c:v>355</c:v>
                </c:pt>
                <c:pt idx="81">
                  <c:v>356</c:v>
                </c:pt>
                <c:pt idx="82">
                  <c:v>357</c:v>
                </c:pt>
                <c:pt idx="83">
                  <c:v>358</c:v>
                </c:pt>
                <c:pt idx="84">
                  <c:v>359</c:v>
                </c:pt>
                <c:pt idx="85">
                  <c:v>360</c:v>
                </c:pt>
                <c:pt idx="86">
                  <c:v>361</c:v>
                </c:pt>
                <c:pt idx="87">
                  <c:v>362</c:v>
                </c:pt>
                <c:pt idx="88">
                  <c:v>363</c:v>
                </c:pt>
                <c:pt idx="89">
                  <c:v>364</c:v>
                </c:pt>
                <c:pt idx="90">
                  <c:v>365</c:v>
                </c:pt>
                <c:pt idx="91">
                  <c:v>366</c:v>
                </c:pt>
                <c:pt idx="92">
                  <c:v>367</c:v>
                </c:pt>
                <c:pt idx="93">
                  <c:v>368</c:v>
                </c:pt>
                <c:pt idx="94">
                  <c:v>369</c:v>
                </c:pt>
                <c:pt idx="95">
                  <c:v>370</c:v>
                </c:pt>
                <c:pt idx="96">
                  <c:v>371</c:v>
                </c:pt>
                <c:pt idx="97">
                  <c:v>372</c:v>
                </c:pt>
                <c:pt idx="98">
                  <c:v>373</c:v>
                </c:pt>
                <c:pt idx="99">
                  <c:v>374</c:v>
                </c:pt>
                <c:pt idx="100">
                  <c:v>375</c:v>
                </c:pt>
                <c:pt idx="101">
                  <c:v>376</c:v>
                </c:pt>
                <c:pt idx="102">
                  <c:v>377</c:v>
                </c:pt>
                <c:pt idx="103">
                  <c:v>378</c:v>
                </c:pt>
                <c:pt idx="104">
                  <c:v>379</c:v>
                </c:pt>
                <c:pt idx="105">
                  <c:v>380</c:v>
                </c:pt>
                <c:pt idx="106">
                  <c:v>381</c:v>
                </c:pt>
                <c:pt idx="107">
                  <c:v>382</c:v>
                </c:pt>
                <c:pt idx="108">
                  <c:v>383</c:v>
                </c:pt>
                <c:pt idx="109">
                  <c:v>384</c:v>
                </c:pt>
                <c:pt idx="110">
                  <c:v>385</c:v>
                </c:pt>
                <c:pt idx="111">
                  <c:v>386</c:v>
                </c:pt>
                <c:pt idx="112">
                  <c:v>387</c:v>
                </c:pt>
                <c:pt idx="113">
                  <c:v>388</c:v>
                </c:pt>
                <c:pt idx="114">
                  <c:v>389</c:v>
                </c:pt>
                <c:pt idx="115">
                  <c:v>390</c:v>
                </c:pt>
                <c:pt idx="116">
                  <c:v>391</c:v>
                </c:pt>
                <c:pt idx="117">
                  <c:v>392</c:v>
                </c:pt>
                <c:pt idx="118">
                  <c:v>393</c:v>
                </c:pt>
                <c:pt idx="119">
                  <c:v>394</c:v>
                </c:pt>
                <c:pt idx="120">
                  <c:v>395</c:v>
                </c:pt>
                <c:pt idx="121">
                  <c:v>396</c:v>
                </c:pt>
                <c:pt idx="122">
                  <c:v>397</c:v>
                </c:pt>
                <c:pt idx="123">
                  <c:v>398</c:v>
                </c:pt>
                <c:pt idx="124">
                  <c:v>399</c:v>
                </c:pt>
                <c:pt idx="125">
                  <c:v>400</c:v>
                </c:pt>
                <c:pt idx="126">
                  <c:v>401</c:v>
                </c:pt>
                <c:pt idx="127">
                  <c:v>402</c:v>
                </c:pt>
                <c:pt idx="128">
                  <c:v>403</c:v>
                </c:pt>
                <c:pt idx="129">
                  <c:v>404</c:v>
                </c:pt>
                <c:pt idx="130">
                  <c:v>405</c:v>
                </c:pt>
                <c:pt idx="131">
                  <c:v>406</c:v>
                </c:pt>
                <c:pt idx="132">
                  <c:v>407</c:v>
                </c:pt>
                <c:pt idx="133">
                  <c:v>408</c:v>
                </c:pt>
                <c:pt idx="134">
                  <c:v>409</c:v>
                </c:pt>
                <c:pt idx="135">
                  <c:v>410</c:v>
                </c:pt>
                <c:pt idx="136">
                  <c:v>411</c:v>
                </c:pt>
                <c:pt idx="137">
                  <c:v>412</c:v>
                </c:pt>
                <c:pt idx="138">
                  <c:v>413</c:v>
                </c:pt>
                <c:pt idx="139">
                  <c:v>414</c:v>
                </c:pt>
                <c:pt idx="140">
                  <c:v>415</c:v>
                </c:pt>
                <c:pt idx="141">
                  <c:v>416</c:v>
                </c:pt>
                <c:pt idx="142">
                  <c:v>417</c:v>
                </c:pt>
                <c:pt idx="143">
                  <c:v>418</c:v>
                </c:pt>
                <c:pt idx="144">
                  <c:v>419</c:v>
                </c:pt>
                <c:pt idx="145">
                  <c:v>420</c:v>
                </c:pt>
                <c:pt idx="146">
                  <c:v>421</c:v>
                </c:pt>
                <c:pt idx="147">
                  <c:v>422</c:v>
                </c:pt>
                <c:pt idx="148">
                  <c:v>423</c:v>
                </c:pt>
                <c:pt idx="149">
                  <c:v>424</c:v>
                </c:pt>
                <c:pt idx="150">
                  <c:v>425</c:v>
                </c:pt>
                <c:pt idx="151">
                  <c:v>426</c:v>
                </c:pt>
                <c:pt idx="152">
                  <c:v>426</c:v>
                </c:pt>
                <c:pt idx="153">
                  <c:v>427</c:v>
                </c:pt>
                <c:pt idx="154">
                  <c:v>428</c:v>
                </c:pt>
                <c:pt idx="155">
                  <c:v>429</c:v>
                </c:pt>
                <c:pt idx="156">
                  <c:v>430</c:v>
                </c:pt>
                <c:pt idx="157">
                  <c:v>431</c:v>
                </c:pt>
                <c:pt idx="158">
                  <c:v>432</c:v>
                </c:pt>
                <c:pt idx="159">
                  <c:v>433</c:v>
                </c:pt>
                <c:pt idx="160">
                  <c:v>434</c:v>
                </c:pt>
                <c:pt idx="161">
                  <c:v>435</c:v>
                </c:pt>
                <c:pt idx="162">
                  <c:v>436</c:v>
                </c:pt>
                <c:pt idx="163">
                  <c:v>437</c:v>
                </c:pt>
                <c:pt idx="164">
                  <c:v>438</c:v>
                </c:pt>
                <c:pt idx="165">
                  <c:v>439</c:v>
                </c:pt>
                <c:pt idx="166">
                  <c:v>440</c:v>
                </c:pt>
                <c:pt idx="167">
                  <c:v>441</c:v>
                </c:pt>
                <c:pt idx="168">
                  <c:v>442</c:v>
                </c:pt>
                <c:pt idx="169">
                  <c:v>443</c:v>
                </c:pt>
                <c:pt idx="170">
                  <c:v>444</c:v>
                </c:pt>
                <c:pt idx="171">
                  <c:v>445</c:v>
                </c:pt>
                <c:pt idx="172">
                  <c:v>446</c:v>
                </c:pt>
                <c:pt idx="173">
                  <c:v>447</c:v>
                </c:pt>
                <c:pt idx="174">
                  <c:v>448</c:v>
                </c:pt>
                <c:pt idx="175">
                  <c:v>449</c:v>
                </c:pt>
                <c:pt idx="176">
                  <c:v>450</c:v>
                </c:pt>
                <c:pt idx="177">
                  <c:v>451</c:v>
                </c:pt>
                <c:pt idx="178">
                  <c:v>452</c:v>
                </c:pt>
                <c:pt idx="179">
                  <c:v>453</c:v>
                </c:pt>
                <c:pt idx="180">
                  <c:v>454</c:v>
                </c:pt>
                <c:pt idx="181">
                  <c:v>455</c:v>
                </c:pt>
                <c:pt idx="182">
                  <c:v>456</c:v>
                </c:pt>
                <c:pt idx="183">
                  <c:v>457</c:v>
                </c:pt>
                <c:pt idx="184">
                  <c:v>458</c:v>
                </c:pt>
                <c:pt idx="185">
                  <c:v>459</c:v>
                </c:pt>
                <c:pt idx="186">
                  <c:v>460</c:v>
                </c:pt>
                <c:pt idx="187">
                  <c:v>461</c:v>
                </c:pt>
                <c:pt idx="188">
                  <c:v>462</c:v>
                </c:pt>
                <c:pt idx="189">
                  <c:v>463</c:v>
                </c:pt>
                <c:pt idx="190">
                  <c:v>464</c:v>
                </c:pt>
                <c:pt idx="191">
                  <c:v>465</c:v>
                </c:pt>
                <c:pt idx="192">
                  <c:v>466</c:v>
                </c:pt>
                <c:pt idx="193">
                  <c:v>467</c:v>
                </c:pt>
                <c:pt idx="194">
                  <c:v>468</c:v>
                </c:pt>
                <c:pt idx="195">
                  <c:v>469</c:v>
                </c:pt>
                <c:pt idx="196">
                  <c:v>470</c:v>
                </c:pt>
                <c:pt idx="197">
                  <c:v>471</c:v>
                </c:pt>
                <c:pt idx="198">
                  <c:v>472</c:v>
                </c:pt>
                <c:pt idx="199">
                  <c:v>473</c:v>
                </c:pt>
                <c:pt idx="200">
                  <c:v>474</c:v>
                </c:pt>
                <c:pt idx="201">
                  <c:v>475</c:v>
                </c:pt>
                <c:pt idx="202">
                  <c:v>476</c:v>
                </c:pt>
                <c:pt idx="203">
                  <c:v>477</c:v>
                </c:pt>
                <c:pt idx="204">
                  <c:v>478</c:v>
                </c:pt>
                <c:pt idx="205">
                  <c:v>479</c:v>
                </c:pt>
                <c:pt idx="206">
                  <c:v>480</c:v>
                </c:pt>
                <c:pt idx="207">
                  <c:v>481</c:v>
                </c:pt>
                <c:pt idx="208">
                  <c:v>482</c:v>
                </c:pt>
                <c:pt idx="209">
                  <c:v>483</c:v>
                </c:pt>
                <c:pt idx="210">
                  <c:v>484</c:v>
                </c:pt>
                <c:pt idx="211">
                  <c:v>485</c:v>
                </c:pt>
                <c:pt idx="212">
                  <c:v>486</c:v>
                </c:pt>
                <c:pt idx="213">
                  <c:v>487</c:v>
                </c:pt>
                <c:pt idx="214">
                  <c:v>488</c:v>
                </c:pt>
                <c:pt idx="215">
                  <c:v>489</c:v>
                </c:pt>
                <c:pt idx="216">
                  <c:v>490</c:v>
                </c:pt>
                <c:pt idx="217">
                  <c:v>491</c:v>
                </c:pt>
                <c:pt idx="218">
                  <c:v>492</c:v>
                </c:pt>
                <c:pt idx="219">
                  <c:v>493</c:v>
                </c:pt>
                <c:pt idx="220">
                  <c:v>494</c:v>
                </c:pt>
                <c:pt idx="221">
                  <c:v>495</c:v>
                </c:pt>
                <c:pt idx="222">
                  <c:v>496</c:v>
                </c:pt>
                <c:pt idx="223">
                  <c:v>497</c:v>
                </c:pt>
                <c:pt idx="224">
                  <c:v>498</c:v>
                </c:pt>
                <c:pt idx="225">
                  <c:v>499</c:v>
                </c:pt>
                <c:pt idx="226">
                  <c:v>500</c:v>
                </c:pt>
                <c:pt idx="227">
                  <c:v>501</c:v>
                </c:pt>
                <c:pt idx="228">
                  <c:v>502</c:v>
                </c:pt>
                <c:pt idx="229">
                  <c:v>503</c:v>
                </c:pt>
                <c:pt idx="230">
                  <c:v>504</c:v>
                </c:pt>
                <c:pt idx="231">
                  <c:v>505</c:v>
                </c:pt>
                <c:pt idx="232">
                  <c:v>506</c:v>
                </c:pt>
                <c:pt idx="233">
                  <c:v>507</c:v>
                </c:pt>
                <c:pt idx="234">
                  <c:v>508</c:v>
                </c:pt>
                <c:pt idx="235">
                  <c:v>509</c:v>
                </c:pt>
                <c:pt idx="236">
                  <c:v>510</c:v>
                </c:pt>
                <c:pt idx="237">
                  <c:v>511</c:v>
                </c:pt>
                <c:pt idx="238">
                  <c:v>512</c:v>
                </c:pt>
                <c:pt idx="239">
                  <c:v>513</c:v>
                </c:pt>
                <c:pt idx="240">
                  <c:v>514</c:v>
                </c:pt>
                <c:pt idx="241">
                  <c:v>515</c:v>
                </c:pt>
                <c:pt idx="242">
                  <c:v>516</c:v>
                </c:pt>
                <c:pt idx="243">
                  <c:v>517</c:v>
                </c:pt>
                <c:pt idx="244">
                  <c:v>518</c:v>
                </c:pt>
                <c:pt idx="245">
                  <c:v>519</c:v>
                </c:pt>
                <c:pt idx="246">
                  <c:v>520</c:v>
                </c:pt>
                <c:pt idx="247">
                  <c:v>521</c:v>
                </c:pt>
                <c:pt idx="248">
                  <c:v>522</c:v>
                </c:pt>
                <c:pt idx="249">
                  <c:v>523</c:v>
                </c:pt>
                <c:pt idx="250">
                  <c:v>524</c:v>
                </c:pt>
                <c:pt idx="251">
                  <c:v>525</c:v>
                </c:pt>
                <c:pt idx="252">
                  <c:v>526</c:v>
                </c:pt>
                <c:pt idx="253">
                  <c:v>527</c:v>
                </c:pt>
                <c:pt idx="254">
                  <c:v>528</c:v>
                </c:pt>
                <c:pt idx="255">
                  <c:v>529</c:v>
                </c:pt>
                <c:pt idx="256">
                  <c:v>530</c:v>
                </c:pt>
                <c:pt idx="257">
                  <c:v>531</c:v>
                </c:pt>
                <c:pt idx="258">
                  <c:v>532</c:v>
                </c:pt>
                <c:pt idx="259">
                  <c:v>533</c:v>
                </c:pt>
                <c:pt idx="260">
                  <c:v>534</c:v>
                </c:pt>
                <c:pt idx="261">
                  <c:v>535</c:v>
                </c:pt>
                <c:pt idx="262">
                  <c:v>536</c:v>
                </c:pt>
                <c:pt idx="263">
                  <c:v>537</c:v>
                </c:pt>
                <c:pt idx="264">
                  <c:v>538</c:v>
                </c:pt>
                <c:pt idx="265">
                  <c:v>539</c:v>
                </c:pt>
                <c:pt idx="266">
                  <c:v>540</c:v>
                </c:pt>
                <c:pt idx="267">
                  <c:v>541</c:v>
                </c:pt>
                <c:pt idx="268">
                  <c:v>542</c:v>
                </c:pt>
                <c:pt idx="269">
                  <c:v>543</c:v>
                </c:pt>
                <c:pt idx="270">
                  <c:v>544</c:v>
                </c:pt>
                <c:pt idx="271">
                  <c:v>545</c:v>
                </c:pt>
                <c:pt idx="272">
                  <c:v>546</c:v>
                </c:pt>
                <c:pt idx="273">
                  <c:v>547</c:v>
                </c:pt>
                <c:pt idx="274">
                  <c:v>548</c:v>
                </c:pt>
                <c:pt idx="275">
                  <c:v>549</c:v>
                </c:pt>
                <c:pt idx="276">
                  <c:v>550</c:v>
                </c:pt>
                <c:pt idx="277">
                  <c:v>551</c:v>
                </c:pt>
                <c:pt idx="278">
                  <c:v>552</c:v>
                </c:pt>
                <c:pt idx="279">
                  <c:v>553</c:v>
                </c:pt>
                <c:pt idx="280">
                  <c:v>554</c:v>
                </c:pt>
                <c:pt idx="281">
                  <c:v>555</c:v>
                </c:pt>
                <c:pt idx="282">
                  <c:v>556</c:v>
                </c:pt>
                <c:pt idx="283">
                  <c:v>557</c:v>
                </c:pt>
                <c:pt idx="284">
                  <c:v>558</c:v>
                </c:pt>
                <c:pt idx="285">
                  <c:v>559</c:v>
                </c:pt>
                <c:pt idx="286">
                  <c:v>560</c:v>
                </c:pt>
                <c:pt idx="287">
                  <c:v>561</c:v>
                </c:pt>
                <c:pt idx="288">
                  <c:v>562</c:v>
                </c:pt>
                <c:pt idx="289">
                  <c:v>563</c:v>
                </c:pt>
                <c:pt idx="290">
                  <c:v>564</c:v>
                </c:pt>
                <c:pt idx="291">
                  <c:v>565</c:v>
                </c:pt>
                <c:pt idx="292">
                  <c:v>566</c:v>
                </c:pt>
                <c:pt idx="293">
                  <c:v>567</c:v>
                </c:pt>
                <c:pt idx="294">
                  <c:v>568</c:v>
                </c:pt>
                <c:pt idx="295">
                  <c:v>569</c:v>
                </c:pt>
                <c:pt idx="296">
                  <c:v>570</c:v>
                </c:pt>
                <c:pt idx="297">
                  <c:v>571</c:v>
                </c:pt>
                <c:pt idx="298">
                  <c:v>572</c:v>
                </c:pt>
                <c:pt idx="299">
                  <c:v>573</c:v>
                </c:pt>
                <c:pt idx="300">
                  <c:v>574</c:v>
                </c:pt>
                <c:pt idx="301">
                  <c:v>575</c:v>
                </c:pt>
                <c:pt idx="302">
                  <c:v>576</c:v>
                </c:pt>
                <c:pt idx="303">
                  <c:v>577</c:v>
                </c:pt>
                <c:pt idx="304">
                  <c:v>578</c:v>
                </c:pt>
                <c:pt idx="305">
                  <c:v>579</c:v>
                </c:pt>
                <c:pt idx="306">
                  <c:v>580</c:v>
                </c:pt>
                <c:pt idx="307">
                  <c:v>581</c:v>
                </c:pt>
                <c:pt idx="308">
                  <c:v>582</c:v>
                </c:pt>
                <c:pt idx="309">
                  <c:v>583</c:v>
                </c:pt>
                <c:pt idx="310">
                  <c:v>584</c:v>
                </c:pt>
                <c:pt idx="311">
                  <c:v>585</c:v>
                </c:pt>
                <c:pt idx="312">
                  <c:v>586</c:v>
                </c:pt>
                <c:pt idx="313">
                  <c:v>587</c:v>
                </c:pt>
                <c:pt idx="314">
                  <c:v>588</c:v>
                </c:pt>
                <c:pt idx="315">
                  <c:v>589</c:v>
                </c:pt>
                <c:pt idx="316">
                  <c:v>590</c:v>
                </c:pt>
                <c:pt idx="317">
                  <c:v>591</c:v>
                </c:pt>
                <c:pt idx="318">
                  <c:v>592</c:v>
                </c:pt>
                <c:pt idx="319">
                  <c:v>593</c:v>
                </c:pt>
                <c:pt idx="320">
                  <c:v>594</c:v>
                </c:pt>
                <c:pt idx="321">
                  <c:v>595</c:v>
                </c:pt>
                <c:pt idx="322">
                  <c:v>596</c:v>
                </c:pt>
                <c:pt idx="323">
                  <c:v>597</c:v>
                </c:pt>
                <c:pt idx="324">
                  <c:v>598</c:v>
                </c:pt>
                <c:pt idx="325">
                  <c:v>599</c:v>
                </c:pt>
                <c:pt idx="326">
                  <c:v>600</c:v>
                </c:pt>
                <c:pt idx="327">
                  <c:v>601</c:v>
                </c:pt>
                <c:pt idx="328">
                  <c:v>602</c:v>
                </c:pt>
                <c:pt idx="329">
                  <c:v>603</c:v>
                </c:pt>
                <c:pt idx="330">
                  <c:v>604</c:v>
                </c:pt>
                <c:pt idx="331">
                  <c:v>605</c:v>
                </c:pt>
                <c:pt idx="332">
                  <c:v>606</c:v>
                </c:pt>
                <c:pt idx="333">
                  <c:v>607</c:v>
                </c:pt>
                <c:pt idx="334">
                  <c:v>608</c:v>
                </c:pt>
                <c:pt idx="335">
                  <c:v>609</c:v>
                </c:pt>
                <c:pt idx="336">
                  <c:v>610</c:v>
                </c:pt>
                <c:pt idx="337">
                  <c:v>611</c:v>
                </c:pt>
                <c:pt idx="338">
                  <c:v>612</c:v>
                </c:pt>
                <c:pt idx="339">
                  <c:v>613</c:v>
                </c:pt>
                <c:pt idx="340">
                  <c:v>614</c:v>
                </c:pt>
                <c:pt idx="341">
                  <c:v>615</c:v>
                </c:pt>
                <c:pt idx="342">
                  <c:v>616</c:v>
                </c:pt>
                <c:pt idx="343">
                  <c:v>617</c:v>
                </c:pt>
                <c:pt idx="344">
                  <c:v>618</c:v>
                </c:pt>
                <c:pt idx="345">
                  <c:v>619</c:v>
                </c:pt>
                <c:pt idx="346">
                  <c:v>620</c:v>
                </c:pt>
                <c:pt idx="347">
                  <c:v>621</c:v>
                </c:pt>
                <c:pt idx="348">
                  <c:v>622</c:v>
                </c:pt>
                <c:pt idx="349">
                  <c:v>623</c:v>
                </c:pt>
                <c:pt idx="350">
                  <c:v>624</c:v>
                </c:pt>
                <c:pt idx="351">
                  <c:v>625</c:v>
                </c:pt>
                <c:pt idx="352">
                  <c:v>626</c:v>
                </c:pt>
                <c:pt idx="353">
                  <c:v>627</c:v>
                </c:pt>
                <c:pt idx="354">
                  <c:v>628</c:v>
                </c:pt>
                <c:pt idx="355">
                  <c:v>629</c:v>
                </c:pt>
                <c:pt idx="356">
                  <c:v>630</c:v>
                </c:pt>
                <c:pt idx="357">
                  <c:v>631</c:v>
                </c:pt>
                <c:pt idx="358">
                  <c:v>632</c:v>
                </c:pt>
                <c:pt idx="359">
                  <c:v>633</c:v>
                </c:pt>
                <c:pt idx="360">
                  <c:v>634</c:v>
                </c:pt>
                <c:pt idx="361">
                  <c:v>635</c:v>
                </c:pt>
                <c:pt idx="362">
                  <c:v>636</c:v>
                </c:pt>
                <c:pt idx="363">
                  <c:v>637</c:v>
                </c:pt>
                <c:pt idx="364">
                  <c:v>638</c:v>
                </c:pt>
                <c:pt idx="365">
                  <c:v>639</c:v>
                </c:pt>
              </c:numCache>
            </c:numRef>
          </c:cat>
          <c:val>
            <c:numRef>
              <c:f>dvstat!$J$32:$J$397</c:f>
              <c:numCache>
                <c:formatCode>General</c:formatCode>
                <c:ptCount val="366"/>
                <c:pt idx="0">
                  <c:v>269</c:v>
                </c:pt>
                <c:pt idx="1">
                  <c:v>275</c:v>
                </c:pt>
                <c:pt idx="2">
                  <c:v>283</c:v>
                </c:pt>
                <c:pt idx="3">
                  <c:v>283</c:v>
                </c:pt>
                <c:pt idx="4">
                  <c:v>304</c:v>
                </c:pt>
                <c:pt idx="5">
                  <c:v>321</c:v>
                </c:pt>
                <c:pt idx="6">
                  <c:v>323</c:v>
                </c:pt>
                <c:pt idx="7">
                  <c:v>339</c:v>
                </c:pt>
                <c:pt idx="8">
                  <c:v>339</c:v>
                </c:pt>
                <c:pt idx="9">
                  <c:v>362</c:v>
                </c:pt>
                <c:pt idx="10">
                  <c:v>356</c:v>
                </c:pt>
                <c:pt idx="11">
                  <c:v>374</c:v>
                </c:pt>
                <c:pt idx="12">
                  <c:v>378</c:v>
                </c:pt>
                <c:pt idx="13">
                  <c:v>376</c:v>
                </c:pt>
                <c:pt idx="14">
                  <c:v>420</c:v>
                </c:pt>
                <c:pt idx="15">
                  <c:v>451</c:v>
                </c:pt>
                <c:pt idx="16">
                  <c:v>435</c:v>
                </c:pt>
                <c:pt idx="17">
                  <c:v>439</c:v>
                </c:pt>
                <c:pt idx="18">
                  <c:v>476</c:v>
                </c:pt>
                <c:pt idx="19">
                  <c:v>488</c:v>
                </c:pt>
                <c:pt idx="20">
                  <c:v>514</c:v>
                </c:pt>
                <c:pt idx="21">
                  <c:v>574</c:v>
                </c:pt>
                <c:pt idx="22">
                  <c:v>642</c:v>
                </c:pt>
                <c:pt idx="23">
                  <c:v>696</c:v>
                </c:pt>
                <c:pt idx="24">
                  <c:v>780</c:v>
                </c:pt>
                <c:pt idx="25">
                  <c:v>750</c:v>
                </c:pt>
                <c:pt idx="26">
                  <c:v>750</c:v>
                </c:pt>
                <c:pt idx="27">
                  <c:v>820</c:v>
                </c:pt>
                <c:pt idx="28">
                  <c:v>825</c:v>
                </c:pt>
                <c:pt idx="29">
                  <c:v>835</c:v>
                </c:pt>
                <c:pt idx="30">
                  <c:v>867</c:v>
                </c:pt>
                <c:pt idx="31">
                  <c:v>1050</c:v>
                </c:pt>
                <c:pt idx="32">
                  <c:v>983</c:v>
                </c:pt>
                <c:pt idx="33">
                  <c:v>1150</c:v>
                </c:pt>
                <c:pt idx="34">
                  <c:v>1270</c:v>
                </c:pt>
                <c:pt idx="35">
                  <c:v>1280</c:v>
                </c:pt>
                <c:pt idx="36">
                  <c:v>1190</c:v>
                </c:pt>
                <c:pt idx="37">
                  <c:v>1410</c:v>
                </c:pt>
                <c:pt idx="38">
                  <c:v>1390</c:v>
                </c:pt>
                <c:pt idx="39">
                  <c:v>1520</c:v>
                </c:pt>
                <c:pt idx="40">
                  <c:v>1620</c:v>
                </c:pt>
                <c:pt idx="41">
                  <c:v>1650</c:v>
                </c:pt>
                <c:pt idx="42">
                  <c:v>1820</c:v>
                </c:pt>
                <c:pt idx="43">
                  <c:v>1940</c:v>
                </c:pt>
                <c:pt idx="44">
                  <c:v>2140</c:v>
                </c:pt>
                <c:pt idx="45">
                  <c:v>2100</c:v>
                </c:pt>
                <c:pt idx="46">
                  <c:v>2530</c:v>
                </c:pt>
                <c:pt idx="47">
                  <c:v>2660</c:v>
                </c:pt>
                <c:pt idx="48">
                  <c:v>2930</c:v>
                </c:pt>
                <c:pt idx="49">
                  <c:v>2960</c:v>
                </c:pt>
                <c:pt idx="50">
                  <c:v>3000</c:v>
                </c:pt>
                <c:pt idx="51">
                  <c:v>2960</c:v>
                </c:pt>
                <c:pt idx="52">
                  <c:v>3320</c:v>
                </c:pt>
                <c:pt idx="53">
                  <c:v>2940</c:v>
                </c:pt>
                <c:pt idx="54">
                  <c:v>3430</c:v>
                </c:pt>
                <c:pt idx="55">
                  <c:v>3250</c:v>
                </c:pt>
                <c:pt idx="56">
                  <c:v>4020</c:v>
                </c:pt>
                <c:pt idx="57">
                  <c:v>3910</c:v>
                </c:pt>
                <c:pt idx="58">
                  <c:v>3610</c:v>
                </c:pt>
                <c:pt idx="59">
                  <c:v>3760</c:v>
                </c:pt>
                <c:pt idx="60">
                  <c:v>3960</c:v>
                </c:pt>
                <c:pt idx="61">
                  <c:v>3900</c:v>
                </c:pt>
                <c:pt idx="62">
                  <c:v>4380</c:v>
                </c:pt>
                <c:pt idx="63">
                  <c:v>4290</c:v>
                </c:pt>
                <c:pt idx="64">
                  <c:v>4330</c:v>
                </c:pt>
                <c:pt idx="65">
                  <c:v>4080</c:v>
                </c:pt>
                <c:pt idx="66">
                  <c:v>4310</c:v>
                </c:pt>
                <c:pt idx="67">
                  <c:v>4100</c:v>
                </c:pt>
                <c:pt idx="68">
                  <c:v>3900</c:v>
                </c:pt>
                <c:pt idx="69">
                  <c:v>4220</c:v>
                </c:pt>
                <c:pt idx="70">
                  <c:v>4050</c:v>
                </c:pt>
                <c:pt idx="71">
                  <c:v>3610</c:v>
                </c:pt>
                <c:pt idx="72">
                  <c:v>3600</c:v>
                </c:pt>
                <c:pt idx="73">
                  <c:v>3820</c:v>
                </c:pt>
                <c:pt idx="74">
                  <c:v>3850</c:v>
                </c:pt>
                <c:pt idx="75">
                  <c:v>3730</c:v>
                </c:pt>
                <c:pt idx="76">
                  <c:v>3960</c:v>
                </c:pt>
                <c:pt idx="77">
                  <c:v>3780</c:v>
                </c:pt>
                <c:pt idx="78">
                  <c:v>4290</c:v>
                </c:pt>
                <c:pt idx="79">
                  <c:v>4260</c:v>
                </c:pt>
                <c:pt idx="80">
                  <c:v>4790</c:v>
                </c:pt>
                <c:pt idx="81">
                  <c:v>4360</c:v>
                </c:pt>
                <c:pt idx="82">
                  <c:v>4800</c:v>
                </c:pt>
                <c:pt idx="83">
                  <c:v>4740</c:v>
                </c:pt>
                <c:pt idx="84">
                  <c:v>4500</c:v>
                </c:pt>
                <c:pt idx="85">
                  <c:v>4440</c:v>
                </c:pt>
                <c:pt idx="86">
                  <c:v>4090</c:v>
                </c:pt>
                <c:pt idx="87">
                  <c:v>4090</c:v>
                </c:pt>
                <c:pt idx="88">
                  <c:v>4260</c:v>
                </c:pt>
                <c:pt idx="89">
                  <c:v>4160</c:v>
                </c:pt>
                <c:pt idx="90">
                  <c:v>4310</c:v>
                </c:pt>
                <c:pt idx="91">
                  <c:v>4270</c:v>
                </c:pt>
                <c:pt idx="92">
                  <c:v>4710</c:v>
                </c:pt>
                <c:pt idx="93">
                  <c:v>5180</c:v>
                </c:pt>
                <c:pt idx="94">
                  <c:v>5010</c:v>
                </c:pt>
                <c:pt idx="95">
                  <c:v>4750</c:v>
                </c:pt>
                <c:pt idx="96">
                  <c:v>4680</c:v>
                </c:pt>
                <c:pt idx="97">
                  <c:v>4590</c:v>
                </c:pt>
                <c:pt idx="98">
                  <c:v>4270</c:v>
                </c:pt>
                <c:pt idx="99">
                  <c:v>4580</c:v>
                </c:pt>
                <c:pt idx="100">
                  <c:v>4260</c:v>
                </c:pt>
                <c:pt idx="101">
                  <c:v>4160</c:v>
                </c:pt>
                <c:pt idx="102">
                  <c:v>4980</c:v>
                </c:pt>
                <c:pt idx="103">
                  <c:v>5010</c:v>
                </c:pt>
                <c:pt idx="104">
                  <c:v>4700</c:v>
                </c:pt>
                <c:pt idx="105">
                  <c:v>5070</c:v>
                </c:pt>
                <c:pt idx="106">
                  <c:v>5180</c:v>
                </c:pt>
                <c:pt idx="107">
                  <c:v>4810</c:v>
                </c:pt>
                <c:pt idx="108">
                  <c:v>4900</c:v>
                </c:pt>
                <c:pt idx="109">
                  <c:v>4950</c:v>
                </c:pt>
                <c:pt idx="110">
                  <c:v>4500</c:v>
                </c:pt>
                <c:pt idx="111">
                  <c:v>4280</c:v>
                </c:pt>
                <c:pt idx="112">
                  <c:v>4030</c:v>
                </c:pt>
                <c:pt idx="113">
                  <c:v>4120</c:v>
                </c:pt>
                <c:pt idx="114">
                  <c:v>3900</c:v>
                </c:pt>
                <c:pt idx="115">
                  <c:v>4300</c:v>
                </c:pt>
                <c:pt idx="116">
                  <c:v>4250</c:v>
                </c:pt>
                <c:pt idx="117">
                  <c:v>4520</c:v>
                </c:pt>
                <c:pt idx="118">
                  <c:v>4230</c:v>
                </c:pt>
                <c:pt idx="119">
                  <c:v>4320</c:v>
                </c:pt>
                <c:pt idx="120">
                  <c:v>4170</c:v>
                </c:pt>
                <c:pt idx="121">
                  <c:v>3960</c:v>
                </c:pt>
                <c:pt idx="122">
                  <c:v>3770</c:v>
                </c:pt>
                <c:pt idx="123">
                  <c:v>3590</c:v>
                </c:pt>
                <c:pt idx="124">
                  <c:v>3600</c:v>
                </c:pt>
                <c:pt idx="125">
                  <c:v>3560</c:v>
                </c:pt>
                <c:pt idx="126">
                  <c:v>3620</c:v>
                </c:pt>
                <c:pt idx="127">
                  <c:v>3820</c:v>
                </c:pt>
                <c:pt idx="128">
                  <c:v>4390</c:v>
                </c:pt>
                <c:pt idx="129">
                  <c:v>3960</c:v>
                </c:pt>
                <c:pt idx="130">
                  <c:v>3580</c:v>
                </c:pt>
                <c:pt idx="131">
                  <c:v>3650</c:v>
                </c:pt>
                <c:pt idx="132">
                  <c:v>3780</c:v>
                </c:pt>
                <c:pt idx="133">
                  <c:v>3600</c:v>
                </c:pt>
                <c:pt idx="134">
                  <c:v>3710</c:v>
                </c:pt>
                <c:pt idx="135">
                  <c:v>4210</c:v>
                </c:pt>
                <c:pt idx="136">
                  <c:v>4140</c:v>
                </c:pt>
                <c:pt idx="137">
                  <c:v>4160</c:v>
                </c:pt>
                <c:pt idx="138">
                  <c:v>4130</c:v>
                </c:pt>
                <c:pt idx="139">
                  <c:v>4250</c:v>
                </c:pt>
                <c:pt idx="140">
                  <c:v>4280</c:v>
                </c:pt>
                <c:pt idx="141">
                  <c:v>4380</c:v>
                </c:pt>
                <c:pt idx="142">
                  <c:v>4130</c:v>
                </c:pt>
                <c:pt idx="143">
                  <c:v>4480</c:v>
                </c:pt>
                <c:pt idx="144">
                  <c:v>4550</c:v>
                </c:pt>
                <c:pt idx="145">
                  <c:v>4310</c:v>
                </c:pt>
                <c:pt idx="146">
                  <c:v>4060</c:v>
                </c:pt>
                <c:pt idx="147">
                  <c:v>3690</c:v>
                </c:pt>
                <c:pt idx="148">
                  <c:v>3730</c:v>
                </c:pt>
                <c:pt idx="149">
                  <c:v>3840</c:v>
                </c:pt>
                <c:pt idx="150">
                  <c:v>3450</c:v>
                </c:pt>
                <c:pt idx="151">
                  <c:v>3800</c:v>
                </c:pt>
                <c:pt idx="152">
                  <c:v>3370</c:v>
                </c:pt>
                <c:pt idx="153">
                  <c:v>3500</c:v>
                </c:pt>
                <c:pt idx="154">
                  <c:v>3590</c:v>
                </c:pt>
                <c:pt idx="155">
                  <c:v>3280</c:v>
                </c:pt>
                <c:pt idx="156">
                  <c:v>3100</c:v>
                </c:pt>
                <c:pt idx="157">
                  <c:v>2980</c:v>
                </c:pt>
                <c:pt idx="158">
                  <c:v>3230</c:v>
                </c:pt>
                <c:pt idx="159">
                  <c:v>3260</c:v>
                </c:pt>
                <c:pt idx="160">
                  <c:v>3370</c:v>
                </c:pt>
                <c:pt idx="161">
                  <c:v>3510</c:v>
                </c:pt>
                <c:pt idx="162">
                  <c:v>3570</c:v>
                </c:pt>
                <c:pt idx="163">
                  <c:v>3570</c:v>
                </c:pt>
                <c:pt idx="164">
                  <c:v>3970</c:v>
                </c:pt>
                <c:pt idx="165">
                  <c:v>3790</c:v>
                </c:pt>
                <c:pt idx="166">
                  <c:v>3480</c:v>
                </c:pt>
                <c:pt idx="167">
                  <c:v>3460</c:v>
                </c:pt>
                <c:pt idx="168">
                  <c:v>3740</c:v>
                </c:pt>
                <c:pt idx="169">
                  <c:v>3810</c:v>
                </c:pt>
                <c:pt idx="170">
                  <c:v>3660</c:v>
                </c:pt>
                <c:pt idx="171">
                  <c:v>3440</c:v>
                </c:pt>
                <c:pt idx="172">
                  <c:v>3410</c:v>
                </c:pt>
                <c:pt idx="173">
                  <c:v>3350</c:v>
                </c:pt>
                <c:pt idx="174">
                  <c:v>3430</c:v>
                </c:pt>
                <c:pt idx="175">
                  <c:v>3420</c:v>
                </c:pt>
                <c:pt idx="176">
                  <c:v>3490</c:v>
                </c:pt>
                <c:pt idx="177">
                  <c:v>3520</c:v>
                </c:pt>
                <c:pt idx="178">
                  <c:v>3310</c:v>
                </c:pt>
                <c:pt idx="179">
                  <c:v>3540</c:v>
                </c:pt>
                <c:pt idx="180">
                  <c:v>3420</c:v>
                </c:pt>
                <c:pt idx="181">
                  <c:v>3200</c:v>
                </c:pt>
                <c:pt idx="182">
                  <c:v>3190</c:v>
                </c:pt>
                <c:pt idx="183">
                  <c:v>3150</c:v>
                </c:pt>
                <c:pt idx="184">
                  <c:v>2960</c:v>
                </c:pt>
                <c:pt idx="185">
                  <c:v>2880</c:v>
                </c:pt>
                <c:pt idx="186">
                  <c:v>2820</c:v>
                </c:pt>
                <c:pt idx="187">
                  <c:v>2830</c:v>
                </c:pt>
                <c:pt idx="188">
                  <c:v>2770</c:v>
                </c:pt>
                <c:pt idx="189">
                  <c:v>2620</c:v>
                </c:pt>
                <c:pt idx="190">
                  <c:v>2570</c:v>
                </c:pt>
                <c:pt idx="191">
                  <c:v>2430</c:v>
                </c:pt>
                <c:pt idx="192">
                  <c:v>2330</c:v>
                </c:pt>
                <c:pt idx="193">
                  <c:v>2550</c:v>
                </c:pt>
                <c:pt idx="194">
                  <c:v>2520</c:v>
                </c:pt>
                <c:pt idx="195">
                  <c:v>2570</c:v>
                </c:pt>
                <c:pt idx="196">
                  <c:v>2530</c:v>
                </c:pt>
                <c:pt idx="197">
                  <c:v>2430</c:v>
                </c:pt>
                <c:pt idx="198">
                  <c:v>2510</c:v>
                </c:pt>
                <c:pt idx="199">
                  <c:v>2540</c:v>
                </c:pt>
                <c:pt idx="200">
                  <c:v>2350</c:v>
                </c:pt>
                <c:pt idx="201">
                  <c:v>2300</c:v>
                </c:pt>
                <c:pt idx="202">
                  <c:v>2330</c:v>
                </c:pt>
                <c:pt idx="203">
                  <c:v>2270</c:v>
                </c:pt>
                <c:pt idx="204">
                  <c:v>2130</c:v>
                </c:pt>
                <c:pt idx="205">
                  <c:v>2010</c:v>
                </c:pt>
                <c:pt idx="206">
                  <c:v>1920</c:v>
                </c:pt>
                <c:pt idx="207">
                  <c:v>1820</c:v>
                </c:pt>
                <c:pt idx="208">
                  <c:v>1770</c:v>
                </c:pt>
                <c:pt idx="209">
                  <c:v>1760</c:v>
                </c:pt>
                <c:pt idx="210">
                  <c:v>1780</c:v>
                </c:pt>
                <c:pt idx="211">
                  <c:v>1770</c:v>
                </c:pt>
                <c:pt idx="212">
                  <c:v>1730</c:v>
                </c:pt>
                <c:pt idx="213">
                  <c:v>1680</c:v>
                </c:pt>
                <c:pt idx="214">
                  <c:v>1660</c:v>
                </c:pt>
                <c:pt idx="215">
                  <c:v>1630</c:v>
                </c:pt>
                <c:pt idx="216">
                  <c:v>1600</c:v>
                </c:pt>
                <c:pt idx="217">
                  <c:v>1600</c:v>
                </c:pt>
                <c:pt idx="218">
                  <c:v>1570</c:v>
                </c:pt>
                <c:pt idx="219">
                  <c:v>1490</c:v>
                </c:pt>
                <c:pt idx="220">
                  <c:v>1400</c:v>
                </c:pt>
                <c:pt idx="221">
                  <c:v>1340</c:v>
                </c:pt>
                <c:pt idx="222">
                  <c:v>1340</c:v>
                </c:pt>
                <c:pt idx="223">
                  <c:v>1240</c:v>
                </c:pt>
                <c:pt idx="224">
                  <c:v>1170</c:v>
                </c:pt>
                <c:pt idx="225">
                  <c:v>1150</c:v>
                </c:pt>
                <c:pt idx="226">
                  <c:v>1140</c:v>
                </c:pt>
                <c:pt idx="227">
                  <c:v>1100</c:v>
                </c:pt>
                <c:pt idx="228">
                  <c:v>1070</c:v>
                </c:pt>
                <c:pt idx="229">
                  <c:v>1040</c:v>
                </c:pt>
                <c:pt idx="230">
                  <c:v>1050</c:v>
                </c:pt>
                <c:pt idx="231">
                  <c:v>1000</c:v>
                </c:pt>
                <c:pt idx="232">
                  <c:v>1030</c:v>
                </c:pt>
                <c:pt idx="233">
                  <c:v>1020</c:v>
                </c:pt>
                <c:pt idx="234">
                  <c:v>995</c:v>
                </c:pt>
                <c:pt idx="235">
                  <c:v>952</c:v>
                </c:pt>
                <c:pt idx="236">
                  <c:v>930</c:v>
                </c:pt>
                <c:pt idx="237">
                  <c:v>943</c:v>
                </c:pt>
                <c:pt idx="238">
                  <c:v>929</c:v>
                </c:pt>
                <c:pt idx="239">
                  <c:v>905</c:v>
                </c:pt>
                <c:pt idx="240">
                  <c:v>882</c:v>
                </c:pt>
                <c:pt idx="241">
                  <c:v>900</c:v>
                </c:pt>
                <c:pt idx="242">
                  <c:v>874</c:v>
                </c:pt>
                <c:pt idx="243">
                  <c:v>846</c:v>
                </c:pt>
                <c:pt idx="244">
                  <c:v>848</c:v>
                </c:pt>
                <c:pt idx="245">
                  <c:v>807</c:v>
                </c:pt>
                <c:pt idx="246">
                  <c:v>793</c:v>
                </c:pt>
                <c:pt idx="247">
                  <c:v>752</c:v>
                </c:pt>
                <c:pt idx="248">
                  <c:v>753</c:v>
                </c:pt>
                <c:pt idx="249">
                  <c:v>734</c:v>
                </c:pt>
                <c:pt idx="250">
                  <c:v>787</c:v>
                </c:pt>
                <c:pt idx="251">
                  <c:v>782</c:v>
                </c:pt>
                <c:pt idx="252">
                  <c:v>764</c:v>
                </c:pt>
                <c:pt idx="253">
                  <c:v>715</c:v>
                </c:pt>
                <c:pt idx="254">
                  <c:v>713</c:v>
                </c:pt>
                <c:pt idx="255">
                  <c:v>692</c:v>
                </c:pt>
                <c:pt idx="256">
                  <c:v>683</c:v>
                </c:pt>
                <c:pt idx="257">
                  <c:v>687</c:v>
                </c:pt>
                <c:pt idx="258">
                  <c:v>666</c:v>
                </c:pt>
                <c:pt idx="259">
                  <c:v>696</c:v>
                </c:pt>
                <c:pt idx="260">
                  <c:v>685</c:v>
                </c:pt>
                <c:pt idx="261">
                  <c:v>669</c:v>
                </c:pt>
                <c:pt idx="262">
                  <c:v>659</c:v>
                </c:pt>
                <c:pt idx="263">
                  <c:v>649</c:v>
                </c:pt>
                <c:pt idx="264">
                  <c:v>630</c:v>
                </c:pt>
                <c:pt idx="265">
                  <c:v>602</c:v>
                </c:pt>
                <c:pt idx="266">
                  <c:v>577</c:v>
                </c:pt>
                <c:pt idx="267">
                  <c:v>586</c:v>
                </c:pt>
                <c:pt idx="268">
                  <c:v>567</c:v>
                </c:pt>
                <c:pt idx="269">
                  <c:v>577</c:v>
                </c:pt>
                <c:pt idx="270">
                  <c:v>563</c:v>
                </c:pt>
                <c:pt idx="271">
                  <c:v>550</c:v>
                </c:pt>
                <c:pt idx="272">
                  <c:v>552</c:v>
                </c:pt>
                <c:pt idx="273">
                  <c:v>524</c:v>
                </c:pt>
                <c:pt idx="274">
                  <c:v>511</c:v>
                </c:pt>
                <c:pt idx="275">
                  <c:v>502</c:v>
                </c:pt>
                <c:pt idx="276">
                  <c:v>487</c:v>
                </c:pt>
                <c:pt idx="277">
                  <c:v>468</c:v>
                </c:pt>
                <c:pt idx="278">
                  <c:v>473</c:v>
                </c:pt>
                <c:pt idx="279">
                  <c:v>457</c:v>
                </c:pt>
                <c:pt idx="280">
                  <c:v>434</c:v>
                </c:pt>
                <c:pt idx="281">
                  <c:v>410</c:v>
                </c:pt>
                <c:pt idx="282">
                  <c:v>400</c:v>
                </c:pt>
                <c:pt idx="283">
                  <c:v>395</c:v>
                </c:pt>
                <c:pt idx="284">
                  <c:v>390</c:v>
                </c:pt>
                <c:pt idx="285">
                  <c:v>380</c:v>
                </c:pt>
                <c:pt idx="286">
                  <c:v>373</c:v>
                </c:pt>
                <c:pt idx="287">
                  <c:v>369</c:v>
                </c:pt>
                <c:pt idx="288">
                  <c:v>363</c:v>
                </c:pt>
                <c:pt idx="289">
                  <c:v>353</c:v>
                </c:pt>
                <c:pt idx="290">
                  <c:v>345</c:v>
                </c:pt>
                <c:pt idx="291">
                  <c:v>340</c:v>
                </c:pt>
                <c:pt idx="292">
                  <c:v>322</c:v>
                </c:pt>
                <c:pt idx="293">
                  <c:v>318</c:v>
                </c:pt>
                <c:pt idx="294">
                  <c:v>305</c:v>
                </c:pt>
                <c:pt idx="295">
                  <c:v>292</c:v>
                </c:pt>
                <c:pt idx="296">
                  <c:v>289</c:v>
                </c:pt>
                <c:pt idx="297">
                  <c:v>278</c:v>
                </c:pt>
                <c:pt idx="298">
                  <c:v>272</c:v>
                </c:pt>
                <c:pt idx="299">
                  <c:v>268</c:v>
                </c:pt>
                <c:pt idx="300">
                  <c:v>268</c:v>
                </c:pt>
                <c:pt idx="301">
                  <c:v>265</c:v>
                </c:pt>
                <c:pt idx="302">
                  <c:v>267</c:v>
                </c:pt>
                <c:pt idx="303">
                  <c:v>253</c:v>
                </c:pt>
                <c:pt idx="304">
                  <c:v>248</c:v>
                </c:pt>
                <c:pt idx="305">
                  <c:v>246</c:v>
                </c:pt>
                <c:pt idx="306">
                  <c:v>242</c:v>
                </c:pt>
                <c:pt idx="307">
                  <c:v>237</c:v>
                </c:pt>
                <c:pt idx="308">
                  <c:v>235</c:v>
                </c:pt>
                <c:pt idx="309">
                  <c:v>233</c:v>
                </c:pt>
                <c:pt idx="310">
                  <c:v>234</c:v>
                </c:pt>
                <c:pt idx="311">
                  <c:v>236</c:v>
                </c:pt>
                <c:pt idx="312">
                  <c:v>242</c:v>
                </c:pt>
                <c:pt idx="313">
                  <c:v>233</c:v>
                </c:pt>
                <c:pt idx="314">
                  <c:v>224</c:v>
                </c:pt>
                <c:pt idx="315">
                  <c:v>218</c:v>
                </c:pt>
                <c:pt idx="316">
                  <c:v>219</c:v>
                </c:pt>
                <c:pt idx="317">
                  <c:v>214</c:v>
                </c:pt>
                <c:pt idx="318">
                  <c:v>213</c:v>
                </c:pt>
                <c:pt idx="319">
                  <c:v>219</c:v>
                </c:pt>
                <c:pt idx="320">
                  <c:v>217</c:v>
                </c:pt>
                <c:pt idx="321">
                  <c:v>213</c:v>
                </c:pt>
                <c:pt idx="322">
                  <c:v>209</c:v>
                </c:pt>
                <c:pt idx="323">
                  <c:v>216</c:v>
                </c:pt>
                <c:pt idx="324">
                  <c:v>215</c:v>
                </c:pt>
                <c:pt idx="325">
                  <c:v>215</c:v>
                </c:pt>
                <c:pt idx="326">
                  <c:v>224</c:v>
                </c:pt>
                <c:pt idx="327">
                  <c:v>227</c:v>
                </c:pt>
                <c:pt idx="328">
                  <c:v>226</c:v>
                </c:pt>
                <c:pt idx="329">
                  <c:v>215</c:v>
                </c:pt>
                <c:pt idx="330">
                  <c:v>218</c:v>
                </c:pt>
                <c:pt idx="331">
                  <c:v>221</c:v>
                </c:pt>
                <c:pt idx="332">
                  <c:v>219</c:v>
                </c:pt>
                <c:pt idx="333">
                  <c:v>222</c:v>
                </c:pt>
                <c:pt idx="334">
                  <c:v>222</c:v>
                </c:pt>
                <c:pt idx="335">
                  <c:v>216</c:v>
                </c:pt>
                <c:pt idx="336">
                  <c:v>229</c:v>
                </c:pt>
                <c:pt idx="337">
                  <c:v>245</c:v>
                </c:pt>
                <c:pt idx="338">
                  <c:v>242</c:v>
                </c:pt>
                <c:pt idx="339">
                  <c:v>235</c:v>
                </c:pt>
                <c:pt idx="340">
                  <c:v>244</c:v>
                </c:pt>
                <c:pt idx="341">
                  <c:v>249</c:v>
                </c:pt>
                <c:pt idx="342">
                  <c:v>243</c:v>
                </c:pt>
                <c:pt idx="343">
                  <c:v>238</c:v>
                </c:pt>
                <c:pt idx="344">
                  <c:v>243</c:v>
                </c:pt>
                <c:pt idx="345">
                  <c:v>249</c:v>
                </c:pt>
                <c:pt idx="346">
                  <c:v>244</c:v>
                </c:pt>
                <c:pt idx="347">
                  <c:v>243</c:v>
                </c:pt>
                <c:pt idx="348">
                  <c:v>243</c:v>
                </c:pt>
                <c:pt idx="349">
                  <c:v>258</c:v>
                </c:pt>
                <c:pt idx="350">
                  <c:v>259</c:v>
                </c:pt>
                <c:pt idx="351">
                  <c:v>268</c:v>
                </c:pt>
                <c:pt idx="352">
                  <c:v>269</c:v>
                </c:pt>
                <c:pt idx="353">
                  <c:v>265</c:v>
                </c:pt>
                <c:pt idx="354">
                  <c:v>273</c:v>
                </c:pt>
                <c:pt idx="355">
                  <c:v>276</c:v>
                </c:pt>
                <c:pt idx="356">
                  <c:v>277</c:v>
                </c:pt>
                <c:pt idx="357">
                  <c:v>275</c:v>
                </c:pt>
                <c:pt idx="358">
                  <c:v>272</c:v>
                </c:pt>
                <c:pt idx="359">
                  <c:v>271</c:v>
                </c:pt>
                <c:pt idx="360">
                  <c:v>268</c:v>
                </c:pt>
                <c:pt idx="361">
                  <c:v>264</c:v>
                </c:pt>
                <c:pt idx="362">
                  <c:v>272</c:v>
                </c:pt>
                <c:pt idx="363">
                  <c:v>270</c:v>
                </c:pt>
                <c:pt idx="364">
                  <c:v>270</c:v>
                </c:pt>
                <c:pt idx="365">
                  <c:v>276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dvstat!$K$31</c:f>
              <c:strCache>
                <c:ptCount val="1"/>
                <c:pt idx="0">
                  <c:v>90% exceedance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dvstat!$G$32:$G$397</c:f>
              <c:numCache>
                <c:formatCode>m/d/yyyy</c:formatCode>
                <c:ptCount val="366"/>
                <c:pt idx="0">
                  <c:v>275</c:v>
                </c:pt>
                <c:pt idx="1">
                  <c:v>276</c:v>
                </c:pt>
                <c:pt idx="2">
                  <c:v>277</c:v>
                </c:pt>
                <c:pt idx="3">
                  <c:v>278</c:v>
                </c:pt>
                <c:pt idx="4">
                  <c:v>279</c:v>
                </c:pt>
                <c:pt idx="5">
                  <c:v>280</c:v>
                </c:pt>
                <c:pt idx="6">
                  <c:v>281</c:v>
                </c:pt>
                <c:pt idx="7">
                  <c:v>282</c:v>
                </c:pt>
                <c:pt idx="8">
                  <c:v>283</c:v>
                </c:pt>
                <c:pt idx="9">
                  <c:v>284</c:v>
                </c:pt>
                <c:pt idx="10">
                  <c:v>285</c:v>
                </c:pt>
                <c:pt idx="11">
                  <c:v>286</c:v>
                </c:pt>
                <c:pt idx="12">
                  <c:v>287</c:v>
                </c:pt>
                <c:pt idx="13">
                  <c:v>288</c:v>
                </c:pt>
                <c:pt idx="14">
                  <c:v>289</c:v>
                </c:pt>
                <c:pt idx="15">
                  <c:v>290</c:v>
                </c:pt>
                <c:pt idx="16">
                  <c:v>291</c:v>
                </c:pt>
                <c:pt idx="17">
                  <c:v>292</c:v>
                </c:pt>
                <c:pt idx="18">
                  <c:v>293</c:v>
                </c:pt>
                <c:pt idx="19">
                  <c:v>294</c:v>
                </c:pt>
                <c:pt idx="20">
                  <c:v>295</c:v>
                </c:pt>
                <c:pt idx="21">
                  <c:v>296</c:v>
                </c:pt>
                <c:pt idx="22">
                  <c:v>297</c:v>
                </c:pt>
                <c:pt idx="23">
                  <c:v>298</c:v>
                </c:pt>
                <c:pt idx="24">
                  <c:v>299</c:v>
                </c:pt>
                <c:pt idx="25">
                  <c:v>300</c:v>
                </c:pt>
                <c:pt idx="26">
                  <c:v>301</c:v>
                </c:pt>
                <c:pt idx="27">
                  <c:v>302</c:v>
                </c:pt>
                <c:pt idx="28">
                  <c:v>303</c:v>
                </c:pt>
                <c:pt idx="29">
                  <c:v>304</c:v>
                </c:pt>
                <c:pt idx="30">
                  <c:v>305</c:v>
                </c:pt>
                <c:pt idx="31">
                  <c:v>306</c:v>
                </c:pt>
                <c:pt idx="32">
                  <c:v>307</c:v>
                </c:pt>
                <c:pt idx="33">
                  <c:v>308</c:v>
                </c:pt>
                <c:pt idx="34">
                  <c:v>309</c:v>
                </c:pt>
                <c:pt idx="35">
                  <c:v>310</c:v>
                </c:pt>
                <c:pt idx="36">
                  <c:v>311</c:v>
                </c:pt>
                <c:pt idx="37">
                  <c:v>312</c:v>
                </c:pt>
                <c:pt idx="38">
                  <c:v>313</c:v>
                </c:pt>
                <c:pt idx="39">
                  <c:v>314</c:v>
                </c:pt>
                <c:pt idx="40">
                  <c:v>315</c:v>
                </c:pt>
                <c:pt idx="41">
                  <c:v>316</c:v>
                </c:pt>
                <c:pt idx="42">
                  <c:v>317</c:v>
                </c:pt>
                <c:pt idx="43">
                  <c:v>318</c:v>
                </c:pt>
                <c:pt idx="44">
                  <c:v>319</c:v>
                </c:pt>
                <c:pt idx="45">
                  <c:v>320</c:v>
                </c:pt>
                <c:pt idx="46">
                  <c:v>321</c:v>
                </c:pt>
                <c:pt idx="47">
                  <c:v>322</c:v>
                </c:pt>
                <c:pt idx="48">
                  <c:v>323</c:v>
                </c:pt>
                <c:pt idx="49">
                  <c:v>324</c:v>
                </c:pt>
                <c:pt idx="50">
                  <c:v>325</c:v>
                </c:pt>
                <c:pt idx="51">
                  <c:v>326</c:v>
                </c:pt>
                <c:pt idx="52">
                  <c:v>327</c:v>
                </c:pt>
                <c:pt idx="53">
                  <c:v>328</c:v>
                </c:pt>
                <c:pt idx="54">
                  <c:v>329</c:v>
                </c:pt>
                <c:pt idx="55">
                  <c:v>330</c:v>
                </c:pt>
                <c:pt idx="56">
                  <c:v>331</c:v>
                </c:pt>
                <c:pt idx="57">
                  <c:v>332</c:v>
                </c:pt>
                <c:pt idx="58">
                  <c:v>333</c:v>
                </c:pt>
                <c:pt idx="59">
                  <c:v>334</c:v>
                </c:pt>
                <c:pt idx="60">
                  <c:v>335</c:v>
                </c:pt>
                <c:pt idx="61">
                  <c:v>336</c:v>
                </c:pt>
                <c:pt idx="62">
                  <c:v>337</c:v>
                </c:pt>
                <c:pt idx="63">
                  <c:v>338</c:v>
                </c:pt>
                <c:pt idx="64">
                  <c:v>339</c:v>
                </c:pt>
                <c:pt idx="65">
                  <c:v>340</c:v>
                </c:pt>
                <c:pt idx="66">
                  <c:v>341</c:v>
                </c:pt>
                <c:pt idx="67">
                  <c:v>342</c:v>
                </c:pt>
                <c:pt idx="68">
                  <c:v>343</c:v>
                </c:pt>
                <c:pt idx="69">
                  <c:v>344</c:v>
                </c:pt>
                <c:pt idx="70">
                  <c:v>345</c:v>
                </c:pt>
                <c:pt idx="71">
                  <c:v>346</c:v>
                </c:pt>
                <c:pt idx="72">
                  <c:v>347</c:v>
                </c:pt>
                <c:pt idx="73">
                  <c:v>348</c:v>
                </c:pt>
                <c:pt idx="74">
                  <c:v>349</c:v>
                </c:pt>
                <c:pt idx="75">
                  <c:v>350</c:v>
                </c:pt>
                <c:pt idx="76">
                  <c:v>351</c:v>
                </c:pt>
                <c:pt idx="77">
                  <c:v>352</c:v>
                </c:pt>
                <c:pt idx="78">
                  <c:v>353</c:v>
                </c:pt>
                <c:pt idx="79">
                  <c:v>354</c:v>
                </c:pt>
                <c:pt idx="80">
                  <c:v>355</c:v>
                </c:pt>
                <c:pt idx="81">
                  <c:v>356</c:v>
                </c:pt>
                <c:pt idx="82">
                  <c:v>357</c:v>
                </c:pt>
                <c:pt idx="83">
                  <c:v>358</c:v>
                </c:pt>
                <c:pt idx="84">
                  <c:v>359</c:v>
                </c:pt>
                <c:pt idx="85">
                  <c:v>360</c:v>
                </c:pt>
                <c:pt idx="86">
                  <c:v>361</c:v>
                </c:pt>
                <c:pt idx="87">
                  <c:v>362</c:v>
                </c:pt>
                <c:pt idx="88">
                  <c:v>363</c:v>
                </c:pt>
                <c:pt idx="89">
                  <c:v>364</c:v>
                </c:pt>
                <c:pt idx="90">
                  <c:v>365</c:v>
                </c:pt>
                <c:pt idx="91">
                  <c:v>366</c:v>
                </c:pt>
                <c:pt idx="92">
                  <c:v>367</c:v>
                </c:pt>
                <c:pt idx="93">
                  <c:v>368</c:v>
                </c:pt>
                <c:pt idx="94">
                  <c:v>369</c:v>
                </c:pt>
                <c:pt idx="95">
                  <c:v>370</c:v>
                </c:pt>
                <c:pt idx="96">
                  <c:v>371</c:v>
                </c:pt>
                <c:pt idx="97">
                  <c:v>372</c:v>
                </c:pt>
                <c:pt idx="98">
                  <c:v>373</c:v>
                </c:pt>
                <c:pt idx="99">
                  <c:v>374</c:v>
                </c:pt>
                <c:pt idx="100">
                  <c:v>375</c:v>
                </c:pt>
                <c:pt idx="101">
                  <c:v>376</c:v>
                </c:pt>
                <c:pt idx="102">
                  <c:v>377</c:v>
                </c:pt>
                <c:pt idx="103">
                  <c:v>378</c:v>
                </c:pt>
                <c:pt idx="104">
                  <c:v>379</c:v>
                </c:pt>
                <c:pt idx="105">
                  <c:v>380</c:v>
                </c:pt>
                <c:pt idx="106">
                  <c:v>381</c:v>
                </c:pt>
                <c:pt idx="107">
                  <c:v>382</c:v>
                </c:pt>
                <c:pt idx="108">
                  <c:v>383</c:v>
                </c:pt>
                <c:pt idx="109">
                  <c:v>384</c:v>
                </c:pt>
                <c:pt idx="110">
                  <c:v>385</c:v>
                </c:pt>
                <c:pt idx="111">
                  <c:v>386</c:v>
                </c:pt>
                <c:pt idx="112">
                  <c:v>387</c:v>
                </c:pt>
                <c:pt idx="113">
                  <c:v>388</c:v>
                </c:pt>
                <c:pt idx="114">
                  <c:v>389</c:v>
                </c:pt>
                <c:pt idx="115">
                  <c:v>390</c:v>
                </c:pt>
                <c:pt idx="116">
                  <c:v>391</c:v>
                </c:pt>
                <c:pt idx="117">
                  <c:v>392</c:v>
                </c:pt>
                <c:pt idx="118">
                  <c:v>393</c:v>
                </c:pt>
                <c:pt idx="119">
                  <c:v>394</c:v>
                </c:pt>
                <c:pt idx="120">
                  <c:v>395</c:v>
                </c:pt>
                <c:pt idx="121">
                  <c:v>396</c:v>
                </c:pt>
                <c:pt idx="122">
                  <c:v>397</c:v>
                </c:pt>
                <c:pt idx="123">
                  <c:v>398</c:v>
                </c:pt>
                <c:pt idx="124">
                  <c:v>399</c:v>
                </c:pt>
                <c:pt idx="125">
                  <c:v>400</c:v>
                </c:pt>
                <c:pt idx="126">
                  <c:v>401</c:v>
                </c:pt>
                <c:pt idx="127">
                  <c:v>402</c:v>
                </c:pt>
                <c:pt idx="128">
                  <c:v>403</c:v>
                </c:pt>
                <c:pt idx="129">
                  <c:v>404</c:v>
                </c:pt>
                <c:pt idx="130">
                  <c:v>405</c:v>
                </c:pt>
                <c:pt idx="131">
                  <c:v>406</c:v>
                </c:pt>
                <c:pt idx="132">
                  <c:v>407</c:v>
                </c:pt>
                <c:pt idx="133">
                  <c:v>408</c:v>
                </c:pt>
                <c:pt idx="134">
                  <c:v>409</c:v>
                </c:pt>
                <c:pt idx="135">
                  <c:v>410</c:v>
                </c:pt>
                <c:pt idx="136">
                  <c:v>411</c:v>
                </c:pt>
                <c:pt idx="137">
                  <c:v>412</c:v>
                </c:pt>
                <c:pt idx="138">
                  <c:v>413</c:v>
                </c:pt>
                <c:pt idx="139">
                  <c:v>414</c:v>
                </c:pt>
                <c:pt idx="140">
                  <c:v>415</c:v>
                </c:pt>
                <c:pt idx="141">
                  <c:v>416</c:v>
                </c:pt>
                <c:pt idx="142">
                  <c:v>417</c:v>
                </c:pt>
                <c:pt idx="143">
                  <c:v>418</c:v>
                </c:pt>
                <c:pt idx="144">
                  <c:v>419</c:v>
                </c:pt>
                <c:pt idx="145">
                  <c:v>420</c:v>
                </c:pt>
                <c:pt idx="146">
                  <c:v>421</c:v>
                </c:pt>
                <c:pt idx="147">
                  <c:v>422</c:v>
                </c:pt>
                <c:pt idx="148">
                  <c:v>423</c:v>
                </c:pt>
                <c:pt idx="149">
                  <c:v>424</c:v>
                </c:pt>
                <c:pt idx="150">
                  <c:v>425</c:v>
                </c:pt>
                <c:pt idx="151">
                  <c:v>426</c:v>
                </c:pt>
                <c:pt idx="152">
                  <c:v>426</c:v>
                </c:pt>
                <c:pt idx="153">
                  <c:v>427</c:v>
                </c:pt>
                <c:pt idx="154">
                  <c:v>428</c:v>
                </c:pt>
                <c:pt idx="155">
                  <c:v>429</c:v>
                </c:pt>
                <c:pt idx="156">
                  <c:v>430</c:v>
                </c:pt>
                <c:pt idx="157">
                  <c:v>431</c:v>
                </c:pt>
                <c:pt idx="158">
                  <c:v>432</c:v>
                </c:pt>
                <c:pt idx="159">
                  <c:v>433</c:v>
                </c:pt>
                <c:pt idx="160">
                  <c:v>434</c:v>
                </c:pt>
                <c:pt idx="161">
                  <c:v>435</c:v>
                </c:pt>
                <c:pt idx="162">
                  <c:v>436</c:v>
                </c:pt>
                <c:pt idx="163">
                  <c:v>437</c:v>
                </c:pt>
                <c:pt idx="164">
                  <c:v>438</c:v>
                </c:pt>
                <c:pt idx="165">
                  <c:v>439</c:v>
                </c:pt>
                <c:pt idx="166">
                  <c:v>440</c:v>
                </c:pt>
                <c:pt idx="167">
                  <c:v>441</c:v>
                </c:pt>
                <c:pt idx="168">
                  <c:v>442</c:v>
                </c:pt>
                <c:pt idx="169">
                  <c:v>443</c:v>
                </c:pt>
                <c:pt idx="170">
                  <c:v>444</c:v>
                </c:pt>
                <c:pt idx="171">
                  <c:v>445</c:v>
                </c:pt>
                <c:pt idx="172">
                  <c:v>446</c:v>
                </c:pt>
                <c:pt idx="173">
                  <c:v>447</c:v>
                </c:pt>
                <c:pt idx="174">
                  <c:v>448</c:v>
                </c:pt>
                <c:pt idx="175">
                  <c:v>449</c:v>
                </c:pt>
                <c:pt idx="176">
                  <c:v>450</c:v>
                </c:pt>
                <c:pt idx="177">
                  <c:v>451</c:v>
                </c:pt>
                <c:pt idx="178">
                  <c:v>452</c:v>
                </c:pt>
                <c:pt idx="179">
                  <c:v>453</c:v>
                </c:pt>
                <c:pt idx="180">
                  <c:v>454</c:v>
                </c:pt>
                <c:pt idx="181">
                  <c:v>455</c:v>
                </c:pt>
                <c:pt idx="182">
                  <c:v>456</c:v>
                </c:pt>
                <c:pt idx="183">
                  <c:v>457</c:v>
                </c:pt>
                <c:pt idx="184">
                  <c:v>458</c:v>
                </c:pt>
                <c:pt idx="185">
                  <c:v>459</c:v>
                </c:pt>
                <c:pt idx="186">
                  <c:v>460</c:v>
                </c:pt>
                <c:pt idx="187">
                  <c:v>461</c:v>
                </c:pt>
                <c:pt idx="188">
                  <c:v>462</c:v>
                </c:pt>
                <c:pt idx="189">
                  <c:v>463</c:v>
                </c:pt>
                <c:pt idx="190">
                  <c:v>464</c:v>
                </c:pt>
                <c:pt idx="191">
                  <c:v>465</c:v>
                </c:pt>
                <c:pt idx="192">
                  <c:v>466</c:v>
                </c:pt>
                <c:pt idx="193">
                  <c:v>467</c:v>
                </c:pt>
                <c:pt idx="194">
                  <c:v>468</c:v>
                </c:pt>
                <c:pt idx="195">
                  <c:v>469</c:v>
                </c:pt>
                <c:pt idx="196">
                  <c:v>470</c:v>
                </c:pt>
                <c:pt idx="197">
                  <c:v>471</c:v>
                </c:pt>
                <c:pt idx="198">
                  <c:v>472</c:v>
                </c:pt>
                <c:pt idx="199">
                  <c:v>473</c:v>
                </c:pt>
                <c:pt idx="200">
                  <c:v>474</c:v>
                </c:pt>
                <c:pt idx="201">
                  <c:v>475</c:v>
                </c:pt>
                <c:pt idx="202">
                  <c:v>476</c:v>
                </c:pt>
                <c:pt idx="203">
                  <c:v>477</c:v>
                </c:pt>
                <c:pt idx="204">
                  <c:v>478</c:v>
                </c:pt>
                <c:pt idx="205">
                  <c:v>479</c:v>
                </c:pt>
                <c:pt idx="206">
                  <c:v>480</c:v>
                </c:pt>
                <c:pt idx="207">
                  <c:v>481</c:v>
                </c:pt>
                <c:pt idx="208">
                  <c:v>482</c:v>
                </c:pt>
                <c:pt idx="209">
                  <c:v>483</c:v>
                </c:pt>
                <c:pt idx="210">
                  <c:v>484</c:v>
                </c:pt>
                <c:pt idx="211">
                  <c:v>485</c:v>
                </c:pt>
                <c:pt idx="212">
                  <c:v>486</c:v>
                </c:pt>
                <c:pt idx="213">
                  <c:v>487</c:v>
                </c:pt>
                <c:pt idx="214">
                  <c:v>488</c:v>
                </c:pt>
                <c:pt idx="215">
                  <c:v>489</c:v>
                </c:pt>
                <c:pt idx="216">
                  <c:v>490</c:v>
                </c:pt>
                <c:pt idx="217">
                  <c:v>491</c:v>
                </c:pt>
                <c:pt idx="218">
                  <c:v>492</c:v>
                </c:pt>
                <c:pt idx="219">
                  <c:v>493</c:v>
                </c:pt>
                <c:pt idx="220">
                  <c:v>494</c:v>
                </c:pt>
                <c:pt idx="221">
                  <c:v>495</c:v>
                </c:pt>
                <c:pt idx="222">
                  <c:v>496</c:v>
                </c:pt>
                <c:pt idx="223">
                  <c:v>497</c:v>
                </c:pt>
                <c:pt idx="224">
                  <c:v>498</c:v>
                </c:pt>
                <c:pt idx="225">
                  <c:v>499</c:v>
                </c:pt>
                <c:pt idx="226">
                  <c:v>500</c:v>
                </c:pt>
                <c:pt idx="227">
                  <c:v>501</c:v>
                </c:pt>
                <c:pt idx="228">
                  <c:v>502</c:v>
                </c:pt>
                <c:pt idx="229">
                  <c:v>503</c:v>
                </c:pt>
                <c:pt idx="230">
                  <c:v>504</c:v>
                </c:pt>
                <c:pt idx="231">
                  <c:v>505</c:v>
                </c:pt>
                <c:pt idx="232">
                  <c:v>506</c:v>
                </c:pt>
                <c:pt idx="233">
                  <c:v>507</c:v>
                </c:pt>
                <c:pt idx="234">
                  <c:v>508</c:v>
                </c:pt>
                <c:pt idx="235">
                  <c:v>509</c:v>
                </c:pt>
                <c:pt idx="236">
                  <c:v>510</c:v>
                </c:pt>
                <c:pt idx="237">
                  <c:v>511</c:v>
                </c:pt>
                <c:pt idx="238">
                  <c:v>512</c:v>
                </c:pt>
                <c:pt idx="239">
                  <c:v>513</c:v>
                </c:pt>
                <c:pt idx="240">
                  <c:v>514</c:v>
                </c:pt>
                <c:pt idx="241">
                  <c:v>515</c:v>
                </c:pt>
                <c:pt idx="242">
                  <c:v>516</c:v>
                </c:pt>
                <c:pt idx="243">
                  <c:v>517</c:v>
                </c:pt>
                <c:pt idx="244">
                  <c:v>518</c:v>
                </c:pt>
                <c:pt idx="245">
                  <c:v>519</c:v>
                </c:pt>
                <c:pt idx="246">
                  <c:v>520</c:v>
                </c:pt>
                <c:pt idx="247">
                  <c:v>521</c:v>
                </c:pt>
                <c:pt idx="248">
                  <c:v>522</c:v>
                </c:pt>
                <c:pt idx="249">
                  <c:v>523</c:v>
                </c:pt>
                <c:pt idx="250">
                  <c:v>524</c:v>
                </c:pt>
                <c:pt idx="251">
                  <c:v>525</c:v>
                </c:pt>
                <c:pt idx="252">
                  <c:v>526</c:v>
                </c:pt>
                <c:pt idx="253">
                  <c:v>527</c:v>
                </c:pt>
                <c:pt idx="254">
                  <c:v>528</c:v>
                </c:pt>
                <c:pt idx="255">
                  <c:v>529</c:v>
                </c:pt>
                <c:pt idx="256">
                  <c:v>530</c:v>
                </c:pt>
                <c:pt idx="257">
                  <c:v>531</c:v>
                </c:pt>
                <c:pt idx="258">
                  <c:v>532</c:v>
                </c:pt>
                <c:pt idx="259">
                  <c:v>533</c:v>
                </c:pt>
                <c:pt idx="260">
                  <c:v>534</c:v>
                </c:pt>
                <c:pt idx="261">
                  <c:v>535</c:v>
                </c:pt>
                <c:pt idx="262">
                  <c:v>536</c:v>
                </c:pt>
                <c:pt idx="263">
                  <c:v>537</c:v>
                </c:pt>
                <c:pt idx="264">
                  <c:v>538</c:v>
                </c:pt>
                <c:pt idx="265">
                  <c:v>539</c:v>
                </c:pt>
                <c:pt idx="266">
                  <c:v>540</c:v>
                </c:pt>
                <c:pt idx="267">
                  <c:v>541</c:v>
                </c:pt>
                <c:pt idx="268">
                  <c:v>542</c:v>
                </c:pt>
                <c:pt idx="269">
                  <c:v>543</c:v>
                </c:pt>
                <c:pt idx="270">
                  <c:v>544</c:v>
                </c:pt>
                <c:pt idx="271">
                  <c:v>545</c:v>
                </c:pt>
                <c:pt idx="272">
                  <c:v>546</c:v>
                </c:pt>
                <c:pt idx="273">
                  <c:v>547</c:v>
                </c:pt>
                <c:pt idx="274">
                  <c:v>548</c:v>
                </c:pt>
                <c:pt idx="275">
                  <c:v>549</c:v>
                </c:pt>
                <c:pt idx="276">
                  <c:v>550</c:v>
                </c:pt>
                <c:pt idx="277">
                  <c:v>551</c:v>
                </c:pt>
                <c:pt idx="278">
                  <c:v>552</c:v>
                </c:pt>
                <c:pt idx="279">
                  <c:v>553</c:v>
                </c:pt>
                <c:pt idx="280">
                  <c:v>554</c:v>
                </c:pt>
                <c:pt idx="281">
                  <c:v>555</c:v>
                </c:pt>
                <c:pt idx="282">
                  <c:v>556</c:v>
                </c:pt>
                <c:pt idx="283">
                  <c:v>557</c:v>
                </c:pt>
                <c:pt idx="284">
                  <c:v>558</c:v>
                </c:pt>
                <c:pt idx="285">
                  <c:v>559</c:v>
                </c:pt>
                <c:pt idx="286">
                  <c:v>560</c:v>
                </c:pt>
                <c:pt idx="287">
                  <c:v>561</c:v>
                </c:pt>
                <c:pt idx="288">
                  <c:v>562</c:v>
                </c:pt>
                <c:pt idx="289">
                  <c:v>563</c:v>
                </c:pt>
                <c:pt idx="290">
                  <c:v>564</c:v>
                </c:pt>
                <c:pt idx="291">
                  <c:v>565</c:v>
                </c:pt>
                <c:pt idx="292">
                  <c:v>566</c:v>
                </c:pt>
                <c:pt idx="293">
                  <c:v>567</c:v>
                </c:pt>
                <c:pt idx="294">
                  <c:v>568</c:v>
                </c:pt>
                <c:pt idx="295">
                  <c:v>569</c:v>
                </c:pt>
                <c:pt idx="296">
                  <c:v>570</c:v>
                </c:pt>
                <c:pt idx="297">
                  <c:v>571</c:v>
                </c:pt>
                <c:pt idx="298">
                  <c:v>572</c:v>
                </c:pt>
                <c:pt idx="299">
                  <c:v>573</c:v>
                </c:pt>
                <c:pt idx="300">
                  <c:v>574</c:v>
                </c:pt>
                <c:pt idx="301">
                  <c:v>575</c:v>
                </c:pt>
                <c:pt idx="302">
                  <c:v>576</c:v>
                </c:pt>
                <c:pt idx="303">
                  <c:v>577</c:v>
                </c:pt>
                <c:pt idx="304">
                  <c:v>578</c:v>
                </c:pt>
                <c:pt idx="305">
                  <c:v>579</c:v>
                </c:pt>
                <c:pt idx="306">
                  <c:v>580</c:v>
                </c:pt>
                <c:pt idx="307">
                  <c:v>581</c:v>
                </c:pt>
                <c:pt idx="308">
                  <c:v>582</c:v>
                </c:pt>
                <c:pt idx="309">
                  <c:v>583</c:v>
                </c:pt>
                <c:pt idx="310">
                  <c:v>584</c:v>
                </c:pt>
                <c:pt idx="311">
                  <c:v>585</c:v>
                </c:pt>
                <c:pt idx="312">
                  <c:v>586</c:v>
                </c:pt>
                <c:pt idx="313">
                  <c:v>587</c:v>
                </c:pt>
                <c:pt idx="314">
                  <c:v>588</c:v>
                </c:pt>
                <c:pt idx="315">
                  <c:v>589</c:v>
                </c:pt>
                <c:pt idx="316">
                  <c:v>590</c:v>
                </c:pt>
                <c:pt idx="317">
                  <c:v>591</c:v>
                </c:pt>
                <c:pt idx="318">
                  <c:v>592</c:v>
                </c:pt>
                <c:pt idx="319">
                  <c:v>593</c:v>
                </c:pt>
                <c:pt idx="320">
                  <c:v>594</c:v>
                </c:pt>
                <c:pt idx="321">
                  <c:v>595</c:v>
                </c:pt>
                <c:pt idx="322">
                  <c:v>596</c:v>
                </c:pt>
                <c:pt idx="323">
                  <c:v>597</c:v>
                </c:pt>
                <c:pt idx="324">
                  <c:v>598</c:v>
                </c:pt>
                <c:pt idx="325">
                  <c:v>599</c:v>
                </c:pt>
                <c:pt idx="326">
                  <c:v>600</c:v>
                </c:pt>
                <c:pt idx="327">
                  <c:v>601</c:v>
                </c:pt>
                <c:pt idx="328">
                  <c:v>602</c:v>
                </c:pt>
                <c:pt idx="329">
                  <c:v>603</c:v>
                </c:pt>
                <c:pt idx="330">
                  <c:v>604</c:v>
                </c:pt>
                <c:pt idx="331">
                  <c:v>605</c:v>
                </c:pt>
                <c:pt idx="332">
                  <c:v>606</c:v>
                </c:pt>
                <c:pt idx="333">
                  <c:v>607</c:v>
                </c:pt>
                <c:pt idx="334">
                  <c:v>608</c:v>
                </c:pt>
                <c:pt idx="335">
                  <c:v>609</c:v>
                </c:pt>
                <c:pt idx="336">
                  <c:v>610</c:v>
                </c:pt>
                <c:pt idx="337">
                  <c:v>611</c:v>
                </c:pt>
                <c:pt idx="338">
                  <c:v>612</c:v>
                </c:pt>
                <c:pt idx="339">
                  <c:v>613</c:v>
                </c:pt>
                <c:pt idx="340">
                  <c:v>614</c:v>
                </c:pt>
                <c:pt idx="341">
                  <c:v>615</c:v>
                </c:pt>
                <c:pt idx="342">
                  <c:v>616</c:v>
                </c:pt>
                <c:pt idx="343">
                  <c:v>617</c:v>
                </c:pt>
                <c:pt idx="344">
                  <c:v>618</c:v>
                </c:pt>
                <c:pt idx="345">
                  <c:v>619</c:v>
                </c:pt>
                <c:pt idx="346">
                  <c:v>620</c:v>
                </c:pt>
                <c:pt idx="347">
                  <c:v>621</c:v>
                </c:pt>
                <c:pt idx="348">
                  <c:v>622</c:v>
                </c:pt>
                <c:pt idx="349">
                  <c:v>623</c:v>
                </c:pt>
                <c:pt idx="350">
                  <c:v>624</c:v>
                </c:pt>
                <c:pt idx="351">
                  <c:v>625</c:v>
                </c:pt>
                <c:pt idx="352">
                  <c:v>626</c:v>
                </c:pt>
                <c:pt idx="353">
                  <c:v>627</c:v>
                </c:pt>
                <c:pt idx="354">
                  <c:v>628</c:v>
                </c:pt>
                <c:pt idx="355">
                  <c:v>629</c:v>
                </c:pt>
                <c:pt idx="356">
                  <c:v>630</c:v>
                </c:pt>
                <c:pt idx="357">
                  <c:v>631</c:v>
                </c:pt>
                <c:pt idx="358">
                  <c:v>632</c:v>
                </c:pt>
                <c:pt idx="359">
                  <c:v>633</c:v>
                </c:pt>
                <c:pt idx="360">
                  <c:v>634</c:v>
                </c:pt>
                <c:pt idx="361">
                  <c:v>635</c:v>
                </c:pt>
                <c:pt idx="362">
                  <c:v>636</c:v>
                </c:pt>
                <c:pt idx="363">
                  <c:v>637</c:v>
                </c:pt>
                <c:pt idx="364">
                  <c:v>638</c:v>
                </c:pt>
                <c:pt idx="365">
                  <c:v>639</c:v>
                </c:pt>
              </c:numCache>
            </c:numRef>
          </c:cat>
          <c:val>
            <c:numRef>
              <c:f>dvstat!$K$32:$K$397</c:f>
              <c:numCache>
                <c:formatCode>General</c:formatCode>
                <c:ptCount val="366"/>
                <c:pt idx="0">
                  <c:v>173</c:v>
                </c:pt>
                <c:pt idx="1">
                  <c:v>172</c:v>
                </c:pt>
                <c:pt idx="2">
                  <c:v>171</c:v>
                </c:pt>
                <c:pt idx="3">
                  <c:v>180</c:v>
                </c:pt>
                <c:pt idx="4">
                  <c:v>181</c:v>
                </c:pt>
                <c:pt idx="5">
                  <c:v>194</c:v>
                </c:pt>
                <c:pt idx="6">
                  <c:v>187</c:v>
                </c:pt>
                <c:pt idx="7">
                  <c:v>198</c:v>
                </c:pt>
                <c:pt idx="8">
                  <c:v>205</c:v>
                </c:pt>
                <c:pt idx="9">
                  <c:v>214</c:v>
                </c:pt>
                <c:pt idx="10">
                  <c:v>207</c:v>
                </c:pt>
                <c:pt idx="11">
                  <c:v>201</c:v>
                </c:pt>
                <c:pt idx="12">
                  <c:v>203</c:v>
                </c:pt>
                <c:pt idx="13">
                  <c:v>214</c:v>
                </c:pt>
                <c:pt idx="14">
                  <c:v>217</c:v>
                </c:pt>
                <c:pt idx="15">
                  <c:v>217</c:v>
                </c:pt>
                <c:pt idx="16">
                  <c:v>213</c:v>
                </c:pt>
                <c:pt idx="17">
                  <c:v>212</c:v>
                </c:pt>
                <c:pt idx="18">
                  <c:v>219</c:v>
                </c:pt>
                <c:pt idx="19">
                  <c:v>224</c:v>
                </c:pt>
                <c:pt idx="20">
                  <c:v>225</c:v>
                </c:pt>
                <c:pt idx="21">
                  <c:v>232</c:v>
                </c:pt>
                <c:pt idx="22">
                  <c:v>237</c:v>
                </c:pt>
                <c:pt idx="23">
                  <c:v>248</c:v>
                </c:pt>
                <c:pt idx="24">
                  <c:v>250</c:v>
                </c:pt>
                <c:pt idx="25">
                  <c:v>253</c:v>
                </c:pt>
                <c:pt idx="26">
                  <c:v>259</c:v>
                </c:pt>
                <c:pt idx="27">
                  <c:v>264</c:v>
                </c:pt>
                <c:pt idx="28">
                  <c:v>274</c:v>
                </c:pt>
                <c:pt idx="29">
                  <c:v>259</c:v>
                </c:pt>
                <c:pt idx="30">
                  <c:v>290</c:v>
                </c:pt>
                <c:pt idx="31">
                  <c:v>289</c:v>
                </c:pt>
                <c:pt idx="32">
                  <c:v>291</c:v>
                </c:pt>
                <c:pt idx="33">
                  <c:v>312</c:v>
                </c:pt>
                <c:pt idx="34">
                  <c:v>298</c:v>
                </c:pt>
                <c:pt idx="35">
                  <c:v>313</c:v>
                </c:pt>
                <c:pt idx="36">
                  <c:v>294</c:v>
                </c:pt>
                <c:pt idx="37">
                  <c:v>302</c:v>
                </c:pt>
                <c:pt idx="38">
                  <c:v>295</c:v>
                </c:pt>
                <c:pt idx="39">
                  <c:v>359</c:v>
                </c:pt>
                <c:pt idx="40">
                  <c:v>484</c:v>
                </c:pt>
                <c:pt idx="41">
                  <c:v>484</c:v>
                </c:pt>
                <c:pt idx="42">
                  <c:v>573</c:v>
                </c:pt>
                <c:pt idx="43">
                  <c:v>595</c:v>
                </c:pt>
                <c:pt idx="44">
                  <c:v>568</c:v>
                </c:pt>
                <c:pt idx="45">
                  <c:v>631</c:v>
                </c:pt>
                <c:pt idx="46">
                  <c:v>565</c:v>
                </c:pt>
                <c:pt idx="47">
                  <c:v>534</c:v>
                </c:pt>
                <c:pt idx="48">
                  <c:v>686</c:v>
                </c:pt>
                <c:pt idx="49">
                  <c:v>711</c:v>
                </c:pt>
                <c:pt idx="50">
                  <c:v>686</c:v>
                </c:pt>
                <c:pt idx="51">
                  <c:v>635</c:v>
                </c:pt>
                <c:pt idx="52">
                  <c:v>615</c:v>
                </c:pt>
                <c:pt idx="53">
                  <c:v>706</c:v>
                </c:pt>
                <c:pt idx="54">
                  <c:v>651</c:v>
                </c:pt>
                <c:pt idx="55">
                  <c:v>614</c:v>
                </c:pt>
                <c:pt idx="56">
                  <c:v>633</c:v>
                </c:pt>
                <c:pt idx="57">
                  <c:v>715</c:v>
                </c:pt>
                <c:pt idx="58">
                  <c:v>576</c:v>
                </c:pt>
                <c:pt idx="59">
                  <c:v>508</c:v>
                </c:pt>
                <c:pt idx="60">
                  <c:v>573</c:v>
                </c:pt>
                <c:pt idx="61">
                  <c:v>823</c:v>
                </c:pt>
                <c:pt idx="62">
                  <c:v>900</c:v>
                </c:pt>
                <c:pt idx="63">
                  <c:v>864</c:v>
                </c:pt>
                <c:pt idx="64">
                  <c:v>1070</c:v>
                </c:pt>
                <c:pt idx="65">
                  <c:v>1040</c:v>
                </c:pt>
                <c:pt idx="66">
                  <c:v>983</c:v>
                </c:pt>
                <c:pt idx="67">
                  <c:v>1010</c:v>
                </c:pt>
                <c:pt idx="68">
                  <c:v>1140</c:v>
                </c:pt>
                <c:pt idx="69">
                  <c:v>1540</c:v>
                </c:pt>
                <c:pt idx="70">
                  <c:v>1620</c:v>
                </c:pt>
                <c:pt idx="71">
                  <c:v>1460</c:v>
                </c:pt>
                <c:pt idx="72">
                  <c:v>1430</c:v>
                </c:pt>
                <c:pt idx="73">
                  <c:v>1520</c:v>
                </c:pt>
                <c:pt idx="74">
                  <c:v>1490</c:v>
                </c:pt>
                <c:pt idx="75">
                  <c:v>1500</c:v>
                </c:pt>
                <c:pt idx="76">
                  <c:v>1450</c:v>
                </c:pt>
                <c:pt idx="77">
                  <c:v>1330</c:v>
                </c:pt>
                <c:pt idx="78">
                  <c:v>1240</c:v>
                </c:pt>
                <c:pt idx="79">
                  <c:v>1190</c:v>
                </c:pt>
                <c:pt idx="80">
                  <c:v>1210</c:v>
                </c:pt>
                <c:pt idx="81">
                  <c:v>1180</c:v>
                </c:pt>
                <c:pt idx="82">
                  <c:v>1230</c:v>
                </c:pt>
                <c:pt idx="83">
                  <c:v>1130</c:v>
                </c:pt>
                <c:pt idx="84">
                  <c:v>1190</c:v>
                </c:pt>
                <c:pt idx="85">
                  <c:v>1380</c:v>
                </c:pt>
                <c:pt idx="86">
                  <c:v>1410</c:v>
                </c:pt>
                <c:pt idx="87">
                  <c:v>1560</c:v>
                </c:pt>
                <c:pt idx="88">
                  <c:v>1720</c:v>
                </c:pt>
                <c:pt idx="89">
                  <c:v>1760</c:v>
                </c:pt>
                <c:pt idx="90">
                  <c:v>1600</c:v>
                </c:pt>
                <c:pt idx="91">
                  <c:v>1510</c:v>
                </c:pt>
                <c:pt idx="92">
                  <c:v>1490</c:v>
                </c:pt>
                <c:pt idx="93">
                  <c:v>1740</c:v>
                </c:pt>
                <c:pt idx="94">
                  <c:v>1720</c:v>
                </c:pt>
                <c:pt idx="95">
                  <c:v>1700</c:v>
                </c:pt>
                <c:pt idx="96">
                  <c:v>1590</c:v>
                </c:pt>
                <c:pt idx="97">
                  <c:v>1580</c:v>
                </c:pt>
                <c:pt idx="98">
                  <c:v>1570</c:v>
                </c:pt>
                <c:pt idx="99">
                  <c:v>1730</c:v>
                </c:pt>
                <c:pt idx="100">
                  <c:v>1770</c:v>
                </c:pt>
                <c:pt idx="101">
                  <c:v>1620</c:v>
                </c:pt>
                <c:pt idx="102">
                  <c:v>1860</c:v>
                </c:pt>
                <c:pt idx="103">
                  <c:v>1750</c:v>
                </c:pt>
                <c:pt idx="104">
                  <c:v>1730</c:v>
                </c:pt>
                <c:pt idx="105">
                  <c:v>1650</c:v>
                </c:pt>
                <c:pt idx="106">
                  <c:v>1690</c:v>
                </c:pt>
                <c:pt idx="107">
                  <c:v>1620</c:v>
                </c:pt>
                <c:pt idx="108">
                  <c:v>1550</c:v>
                </c:pt>
                <c:pt idx="109">
                  <c:v>1520</c:v>
                </c:pt>
                <c:pt idx="110">
                  <c:v>1520</c:v>
                </c:pt>
                <c:pt idx="111">
                  <c:v>1520</c:v>
                </c:pt>
                <c:pt idx="112">
                  <c:v>1470</c:v>
                </c:pt>
                <c:pt idx="113">
                  <c:v>1450</c:v>
                </c:pt>
                <c:pt idx="114">
                  <c:v>1460</c:v>
                </c:pt>
                <c:pt idx="115">
                  <c:v>1470</c:v>
                </c:pt>
                <c:pt idx="116">
                  <c:v>1520</c:v>
                </c:pt>
                <c:pt idx="117">
                  <c:v>1560</c:v>
                </c:pt>
                <c:pt idx="118">
                  <c:v>1680</c:v>
                </c:pt>
                <c:pt idx="119">
                  <c:v>1600</c:v>
                </c:pt>
                <c:pt idx="120">
                  <c:v>1540</c:v>
                </c:pt>
                <c:pt idx="121">
                  <c:v>1490</c:v>
                </c:pt>
                <c:pt idx="122">
                  <c:v>1560</c:v>
                </c:pt>
                <c:pt idx="123">
                  <c:v>1730</c:v>
                </c:pt>
                <c:pt idx="124">
                  <c:v>1650</c:v>
                </c:pt>
                <c:pt idx="125">
                  <c:v>1570</c:v>
                </c:pt>
                <c:pt idx="126">
                  <c:v>1500</c:v>
                </c:pt>
                <c:pt idx="127">
                  <c:v>1560</c:v>
                </c:pt>
                <c:pt idx="128">
                  <c:v>1550</c:v>
                </c:pt>
                <c:pt idx="129">
                  <c:v>1550</c:v>
                </c:pt>
                <c:pt idx="130">
                  <c:v>1570</c:v>
                </c:pt>
                <c:pt idx="131">
                  <c:v>1540</c:v>
                </c:pt>
                <c:pt idx="132">
                  <c:v>1570</c:v>
                </c:pt>
                <c:pt idx="133">
                  <c:v>1610</c:v>
                </c:pt>
                <c:pt idx="134">
                  <c:v>1620</c:v>
                </c:pt>
                <c:pt idx="135">
                  <c:v>1600</c:v>
                </c:pt>
                <c:pt idx="136">
                  <c:v>1520</c:v>
                </c:pt>
                <c:pt idx="137">
                  <c:v>1470</c:v>
                </c:pt>
                <c:pt idx="138">
                  <c:v>1440</c:v>
                </c:pt>
                <c:pt idx="139">
                  <c:v>1520</c:v>
                </c:pt>
                <c:pt idx="140">
                  <c:v>1850</c:v>
                </c:pt>
                <c:pt idx="141">
                  <c:v>1750</c:v>
                </c:pt>
                <c:pt idx="142">
                  <c:v>1700</c:v>
                </c:pt>
                <c:pt idx="143">
                  <c:v>1610</c:v>
                </c:pt>
                <c:pt idx="144">
                  <c:v>1770</c:v>
                </c:pt>
                <c:pt idx="145">
                  <c:v>1670</c:v>
                </c:pt>
                <c:pt idx="146">
                  <c:v>1730</c:v>
                </c:pt>
                <c:pt idx="147">
                  <c:v>1850</c:v>
                </c:pt>
                <c:pt idx="148">
                  <c:v>1750</c:v>
                </c:pt>
                <c:pt idx="149">
                  <c:v>1630</c:v>
                </c:pt>
                <c:pt idx="150">
                  <c:v>1820</c:v>
                </c:pt>
                <c:pt idx="151">
                  <c:v>1730</c:v>
                </c:pt>
                <c:pt idx="152">
                  <c:v>1700</c:v>
                </c:pt>
                <c:pt idx="153">
                  <c:v>1620</c:v>
                </c:pt>
                <c:pt idx="154">
                  <c:v>1720</c:v>
                </c:pt>
                <c:pt idx="155">
                  <c:v>1630</c:v>
                </c:pt>
                <c:pt idx="156">
                  <c:v>1790</c:v>
                </c:pt>
                <c:pt idx="157">
                  <c:v>1790</c:v>
                </c:pt>
                <c:pt idx="158">
                  <c:v>1740</c:v>
                </c:pt>
                <c:pt idx="159">
                  <c:v>1600</c:v>
                </c:pt>
                <c:pt idx="160">
                  <c:v>1520</c:v>
                </c:pt>
                <c:pt idx="161">
                  <c:v>1530</c:v>
                </c:pt>
                <c:pt idx="162">
                  <c:v>1420</c:v>
                </c:pt>
                <c:pt idx="163">
                  <c:v>1530</c:v>
                </c:pt>
                <c:pt idx="164">
                  <c:v>1420</c:v>
                </c:pt>
                <c:pt idx="165">
                  <c:v>1350</c:v>
                </c:pt>
                <c:pt idx="166">
                  <c:v>1410</c:v>
                </c:pt>
                <c:pt idx="167">
                  <c:v>1480</c:v>
                </c:pt>
                <c:pt idx="168">
                  <c:v>1360</c:v>
                </c:pt>
                <c:pt idx="169">
                  <c:v>1330</c:v>
                </c:pt>
                <c:pt idx="170">
                  <c:v>1310</c:v>
                </c:pt>
                <c:pt idx="171">
                  <c:v>1230</c:v>
                </c:pt>
                <c:pt idx="172">
                  <c:v>1350</c:v>
                </c:pt>
                <c:pt idx="173">
                  <c:v>1420</c:v>
                </c:pt>
                <c:pt idx="174">
                  <c:v>1450</c:v>
                </c:pt>
                <c:pt idx="175">
                  <c:v>1520</c:v>
                </c:pt>
                <c:pt idx="176">
                  <c:v>1450</c:v>
                </c:pt>
                <c:pt idx="177">
                  <c:v>1470</c:v>
                </c:pt>
                <c:pt idx="178">
                  <c:v>1590</c:v>
                </c:pt>
                <c:pt idx="179">
                  <c:v>1700</c:v>
                </c:pt>
                <c:pt idx="180">
                  <c:v>1580</c:v>
                </c:pt>
                <c:pt idx="181">
                  <c:v>1610</c:v>
                </c:pt>
                <c:pt idx="182">
                  <c:v>1530</c:v>
                </c:pt>
                <c:pt idx="183">
                  <c:v>1520</c:v>
                </c:pt>
                <c:pt idx="184">
                  <c:v>1510</c:v>
                </c:pt>
                <c:pt idx="185">
                  <c:v>1520</c:v>
                </c:pt>
                <c:pt idx="186">
                  <c:v>1430</c:v>
                </c:pt>
                <c:pt idx="187">
                  <c:v>1370</c:v>
                </c:pt>
                <c:pt idx="188">
                  <c:v>1330</c:v>
                </c:pt>
                <c:pt idx="189">
                  <c:v>1270</c:v>
                </c:pt>
                <c:pt idx="190">
                  <c:v>1290</c:v>
                </c:pt>
                <c:pt idx="191">
                  <c:v>1230</c:v>
                </c:pt>
                <c:pt idx="192">
                  <c:v>1340</c:v>
                </c:pt>
                <c:pt idx="193">
                  <c:v>1260</c:v>
                </c:pt>
                <c:pt idx="194">
                  <c:v>1160</c:v>
                </c:pt>
                <c:pt idx="195">
                  <c:v>1160</c:v>
                </c:pt>
                <c:pt idx="196">
                  <c:v>1160</c:v>
                </c:pt>
                <c:pt idx="197">
                  <c:v>1190</c:v>
                </c:pt>
                <c:pt idx="198">
                  <c:v>1200</c:v>
                </c:pt>
                <c:pt idx="199">
                  <c:v>1280</c:v>
                </c:pt>
                <c:pt idx="200">
                  <c:v>1200</c:v>
                </c:pt>
                <c:pt idx="201">
                  <c:v>1160</c:v>
                </c:pt>
                <c:pt idx="202">
                  <c:v>1130</c:v>
                </c:pt>
                <c:pt idx="203">
                  <c:v>1080</c:v>
                </c:pt>
                <c:pt idx="204">
                  <c:v>1020</c:v>
                </c:pt>
                <c:pt idx="205">
                  <c:v>1030</c:v>
                </c:pt>
                <c:pt idx="206">
                  <c:v>1020</c:v>
                </c:pt>
                <c:pt idx="207">
                  <c:v>1020</c:v>
                </c:pt>
                <c:pt idx="208">
                  <c:v>1010</c:v>
                </c:pt>
                <c:pt idx="209">
                  <c:v>1030</c:v>
                </c:pt>
                <c:pt idx="210">
                  <c:v>1030</c:v>
                </c:pt>
                <c:pt idx="211">
                  <c:v>986</c:v>
                </c:pt>
                <c:pt idx="212">
                  <c:v>930</c:v>
                </c:pt>
                <c:pt idx="213">
                  <c:v>889</c:v>
                </c:pt>
                <c:pt idx="214">
                  <c:v>877</c:v>
                </c:pt>
                <c:pt idx="215">
                  <c:v>886</c:v>
                </c:pt>
                <c:pt idx="216">
                  <c:v>894</c:v>
                </c:pt>
                <c:pt idx="217">
                  <c:v>945</c:v>
                </c:pt>
                <c:pt idx="218">
                  <c:v>908</c:v>
                </c:pt>
                <c:pt idx="219">
                  <c:v>887</c:v>
                </c:pt>
                <c:pt idx="220">
                  <c:v>860</c:v>
                </c:pt>
                <c:pt idx="221">
                  <c:v>842</c:v>
                </c:pt>
                <c:pt idx="222">
                  <c:v>800</c:v>
                </c:pt>
                <c:pt idx="223">
                  <c:v>774</c:v>
                </c:pt>
                <c:pt idx="224">
                  <c:v>768</c:v>
                </c:pt>
                <c:pt idx="225">
                  <c:v>751</c:v>
                </c:pt>
                <c:pt idx="226">
                  <c:v>706</c:v>
                </c:pt>
                <c:pt idx="227">
                  <c:v>691</c:v>
                </c:pt>
                <c:pt idx="228">
                  <c:v>704</c:v>
                </c:pt>
                <c:pt idx="229">
                  <c:v>672</c:v>
                </c:pt>
                <c:pt idx="230">
                  <c:v>655</c:v>
                </c:pt>
                <c:pt idx="231">
                  <c:v>643</c:v>
                </c:pt>
                <c:pt idx="232">
                  <c:v>648</c:v>
                </c:pt>
                <c:pt idx="233">
                  <c:v>631</c:v>
                </c:pt>
                <c:pt idx="234">
                  <c:v>614</c:v>
                </c:pt>
                <c:pt idx="235">
                  <c:v>590</c:v>
                </c:pt>
                <c:pt idx="236">
                  <c:v>581</c:v>
                </c:pt>
                <c:pt idx="237">
                  <c:v>571</c:v>
                </c:pt>
                <c:pt idx="238">
                  <c:v>559</c:v>
                </c:pt>
                <c:pt idx="239">
                  <c:v>550</c:v>
                </c:pt>
                <c:pt idx="240">
                  <c:v>548</c:v>
                </c:pt>
                <c:pt idx="241">
                  <c:v>555</c:v>
                </c:pt>
                <c:pt idx="242">
                  <c:v>548</c:v>
                </c:pt>
                <c:pt idx="243">
                  <c:v>533</c:v>
                </c:pt>
                <c:pt idx="244">
                  <c:v>521</c:v>
                </c:pt>
                <c:pt idx="245">
                  <c:v>505</c:v>
                </c:pt>
                <c:pt idx="246">
                  <c:v>508</c:v>
                </c:pt>
                <c:pt idx="247">
                  <c:v>492</c:v>
                </c:pt>
                <c:pt idx="248">
                  <c:v>470</c:v>
                </c:pt>
                <c:pt idx="249">
                  <c:v>484</c:v>
                </c:pt>
                <c:pt idx="250">
                  <c:v>468</c:v>
                </c:pt>
                <c:pt idx="251">
                  <c:v>461</c:v>
                </c:pt>
                <c:pt idx="252">
                  <c:v>437</c:v>
                </c:pt>
                <c:pt idx="253">
                  <c:v>433</c:v>
                </c:pt>
                <c:pt idx="254">
                  <c:v>440</c:v>
                </c:pt>
                <c:pt idx="255">
                  <c:v>443</c:v>
                </c:pt>
                <c:pt idx="256">
                  <c:v>431</c:v>
                </c:pt>
                <c:pt idx="257">
                  <c:v>438</c:v>
                </c:pt>
                <c:pt idx="258">
                  <c:v>423</c:v>
                </c:pt>
                <c:pt idx="259">
                  <c:v>394</c:v>
                </c:pt>
                <c:pt idx="260">
                  <c:v>393</c:v>
                </c:pt>
                <c:pt idx="261">
                  <c:v>375</c:v>
                </c:pt>
                <c:pt idx="262">
                  <c:v>358</c:v>
                </c:pt>
                <c:pt idx="263">
                  <c:v>353</c:v>
                </c:pt>
                <c:pt idx="264">
                  <c:v>349</c:v>
                </c:pt>
                <c:pt idx="265">
                  <c:v>339</c:v>
                </c:pt>
                <c:pt idx="266">
                  <c:v>343</c:v>
                </c:pt>
                <c:pt idx="267">
                  <c:v>333</c:v>
                </c:pt>
                <c:pt idx="268">
                  <c:v>321</c:v>
                </c:pt>
                <c:pt idx="269">
                  <c:v>304</c:v>
                </c:pt>
                <c:pt idx="270">
                  <c:v>290</c:v>
                </c:pt>
                <c:pt idx="271">
                  <c:v>309</c:v>
                </c:pt>
                <c:pt idx="272">
                  <c:v>306</c:v>
                </c:pt>
                <c:pt idx="273">
                  <c:v>312</c:v>
                </c:pt>
                <c:pt idx="274">
                  <c:v>309</c:v>
                </c:pt>
                <c:pt idx="275">
                  <c:v>309</c:v>
                </c:pt>
                <c:pt idx="276">
                  <c:v>288</c:v>
                </c:pt>
                <c:pt idx="277">
                  <c:v>282</c:v>
                </c:pt>
                <c:pt idx="278">
                  <c:v>277</c:v>
                </c:pt>
                <c:pt idx="279">
                  <c:v>271</c:v>
                </c:pt>
                <c:pt idx="280">
                  <c:v>265</c:v>
                </c:pt>
                <c:pt idx="281">
                  <c:v>257</c:v>
                </c:pt>
                <c:pt idx="282">
                  <c:v>250</c:v>
                </c:pt>
                <c:pt idx="283">
                  <c:v>244</c:v>
                </c:pt>
                <c:pt idx="284">
                  <c:v>239</c:v>
                </c:pt>
                <c:pt idx="285">
                  <c:v>237</c:v>
                </c:pt>
                <c:pt idx="286">
                  <c:v>233</c:v>
                </c:pt>
                <c:pt idx="287">
                  <c:v>219</c:v>
                </c:pt>
                <c:pt idx="288">
                  <c:v>216</c:v>
                </c:pt>
                <c:pt idx="289">
                  <c:v>210</c:v>
                </c:pt>
                <c:pt idx="290">
                  <c:v>201</c:v>
                </c:pt>
                <c:pt idx="291">
                  <c:v>200</c:v>
                </c:pt>
                <c:pt idx="292">
                  <c:v>202</c:v>
                </c:pt>
                <c:pt idx="293">
                  <c:v>202</c:v>
                </c:pt>
                <c:pt idx="294">
                  <c:v>197</c:v>
                </c:pt>
                <c:pt idx="295">
                  <c:v>197</c:v>
                </c:pt>
                <c:pt idx="296">
                  <c:v>192</c:v>
                </c:pt>
                <c:pt idx="297">
                  <c:v>191</c:v>
                </c:pt>
                <c:pt idx="298">
                  <c:v>187</c:v>
                </c:pt>
                <c:pt idx="299">
                  <c:v>182</c:v>
                </c:pt>
                <c:pt idx="300">
                  <c:v>177</c:v>
                </c:pt>
                <c:pt idx="301">
                  <c:v>179</c:v>
                </c:pt>
                <c:pt idx="302">
                  <c:v>176</c:v>
                </c:pt>
                <c:pt idx="303">
                  <c:v>172</c:v>
                </c:pt>
                <c:pt idx="304">
                  <c:v>163</c:v>
                </c:pt>
                <c:pt idx="305">
                  <c:v>161</c:v>
                </c:pt>
                <c:pt idx="306">
                  <c:v>162</c:v>
                </c:pt>
                <c:pt idx="307">
                  <c:v>159</c:v>
                </c:pt>
                <c:pt idx="308">
                  <c:v>157</c:v>
                </c:pt>
                <c:pt idx="309">
                  <c:v>158</c:v>
                </c:pt>
                <c:pt idx="310">
                  <c:v>158</c:v>
                </c:pt>
                <c:pt idx="311">
                  <c:v>153</c:v>
                </c:pt>
                <c:pt idx="312">
                  <c:v>152</c:v>
                </c:pt>
                <c:pt idx="313">
                  <c:v>157</c:v>
                </c:pt>
                <c:pt idx="314">
                  <c:v>154</c:v>
                </c:pt>
                <c:pt idx="315">
                  <c:v>152</c:v>
                </c:pt>
                <c:pt idx="316">
                  <c:v>151</c:v>
                </c:pt>
                <c:pt idx="317">
                  <c:v>151</c:v>
                </c:pt>
                <c:pt idx="318">
                  <c:v>150</c:v>
                </c:pt>
                <c:pt idx="319">
                  <c:v>144</c:v>
                </c:pt>
                <c:pt idx="320">
                  <c:v>147</c:v>
                </c:pt>
                <c:pt idx="321">
                  <c:v>153</c:v>
                </c:pt>
                <c:pt idx="322">
                  <c:v>150</c:v>
                </c:pt>
                <c:pt idx="323">
                  <c:v>150</c:v>
                </c:pt>
                <c:pt idx="324">
                  <c:v>145</c:v>
                </c:pt>
                <c:pt idx="325">
                  <c:v>143</c:v>
                </c:pt>
                <c:pt idx="326">
                  <c:v>138</c:v>
                </c:pt>
                <c:pt idx="327">
                  <c:v>135</c:v>
                </c:pt>
                <c:pt idx="328">
                  <c:v>136</c:v>
                </c:pt>
                <c:pt idx="329">
                  <c:v>137</c:v>
                </c:pt>
                <c:pt idx="330">
                  <c:v>139</c:v>
                </c:pt>
                <c:pt idx="331">
                  <c:v>142</c:v>
                </c:pt>
                <c:pt idx="332">
                  <c:v>139</c:v>
                </c:pt>
                <c:pt idx="333">
                  <c:v>139</c:v>
                </c:pt>
                <c:pt idx="334">
                  <c:v>144</c:v>
                </c:pt>
                <c:pt idx="335">
                  <c:v>153</c:v>
                </c:pt>
                <c:pt idx="336">
                  <c:v>150</c:v>
                </c:pt>
                <c:pt idx="337">
                  <c:v>145</c:v>
                </c:pt>
                <c:pt idx="338">
                  <c:v>149</c:v>
                </c:pt>
                <c:pt idx="339">
                  <c:v>145</c:v>
                </c:pt>
                <c:pt idx="340">
                  <c:v>139</c:v>
                </c:pt>
                <c:pt idx="341">
                  <c:v>143</c:v>
                </c:pt>
                <c:pt idx="342">
                  <c:v>138</c:v>
                </c:pt>
                <c:pt idx="343">
                  <c:v>140</c:v>
                </c:pt>
                <c:pt idx="344">
                  <c:v>144</c:v>
                </c:pt>
                <c:pt idx="345">
                  <c:v>147</c:v>
                </c:pt>
                <c:pt idx="346">
                  <c:v>142</c:v>
                </c:pt>
                <c:pt idx="347">
                  <c:v>143</c:v>
                </c:pt>
                <c:pt idx="348">
                  <c:v>140</c:v>
                </c:pt>
                <c:pt idx="349">
                  <c:v>151</c:v>
                </c:pt>
                <c:pt idx="350">
                  <c:v>154</c:v>
                </c:pt>
                <c:pt idx="351">
                  <c:v>155</c:v>
                </c:pt>
                <c:pt idx="352">
                  <c:v>161</c:v>
                </c:pt>
                <c:pt idx="353">
                  <c:v>160</c:v>
                </c:pt>
                <c:pt idx="354">
                  <c:v>167</c:v>
                </c:pt>
                <c:pt idx="355">
                  <c:v>162</c:v>
                </c:pt>
                <c:pt idx="356">
                  <c:v>160</c:v>
                </c:pt>
                <c:pt idx="357">
                  <c:v>159</c:v>
                </c:pt>
                <c:pt idx="358">
                  <c:v>154</c:v>
                </c:pt>
                <c:pt idx="359">
                  <c:v>159</c:v>
                </c:pt>
                <c:pt idx="360">
                  <c:v>165</c:v>
                </c:pt>
                <c:pt idx="361">
                  <c:v>167</c:v>
                </c:pt>
                <c:pt idx="362">
                  <c:v>161</c:v>
                </c:pt>
                <c:pt idx="363">
                  <c:v>167</c:v>
                </c:pt>
                <c:pt idx="364">
                  <c:v>175</c:v>
                </c:pt>
                <c:pt idx="365">
                  <c:v>174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dvstat!$L$31</c:f>
              <c:strCache>
                <c:ptCount val="1"/>
                <c:pt idx="0">
                  <c:v>Instream Flow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dvstat!$G$32:$G$397</c:f>
              <c:numCache>
                <c:formatCode>m/d/yyyy</c:formatCode>
                <c:ptCount val="366"/>
                <c:pt idx="0">
                  <c:v>275</c:v>
                </c:pt>
                <c:pt idx="1">
                  <c:v>276</c:v>
                </c:pt>
                <c:pt idx="2">
                  <c:v>277</c:v>
                </c:pt>
                <c:pt idx="3">
                  <c:v>278</c:v>
                </c:pt>
                <c:pt idx="4">
                  <c:v>279</c:v>
                </c:pt>
                <c:pt idx="5">
                  <c:v>280</c:v>
                </c:pt>
                <c:pt idx="6">
                  <c:v>281</c:v>
                </c:pt>
                <c:pt idx="7">
                  <c:v>282</c:v>
                </c:pt>
                <c:pt idx="8">
                  <c:v>283</c:v>
                </c:pt>
                <c:pt idx="9">
                  <c:v>284</c:v>
                </c:pt>
                <c:pt idx="10">
                  <c:v>285</c:v>
                </c:pt>
                <c:pt idx="11">
                  <c:v>286</c:v>
                </c:pt>
                <c:pt idx="12">
                  <c:v>287</c:v>
                </c:pt>
                <c:pt idx="13">
                  <c:v>288</c:v>
                </c:pt>
                <c:pt idx="14">
                  <c:v>289</c:v>
                </c:pt>
                <c:pt idx="15">
                  <c:v>290</c:v>
                </c:pt>
                <c:pt idx="16">
                  <c:v>291</c:v>
                </c:pt>
                <c:pt idx="17">
                  <c:v>292</c:v>
                </c:pt>
                <c:pt idx="18">
                  <c:v>293</c:v>
                </c:pt>
                <c:pt idx="19">
                  <c:v>294</c:v>
                </c:pt>
                <c:pt idx="20">
                  <c:v>295</c:v>
                </c:pt>
                <c:pt idx="21">
                  <c:v>296</c:v>
                </c:pt>
                <c:pt idx="22">
                  <c:v>297</c:v>
                </c:pt>
                <c:pt idx="23">
                  <c:v>298</c:v>
                </c:pt>
                <c:pt idx="24">
                  <c:v>299</c:v>
                </c:pt>
                <c:pt idx="25">
                  <c:v>300</c:v>
                </c:pt>
                <c:pt idx="26">
                  <c:v>301</c:v>
                </c:pt>
                <c:pt idx="27">
                  <c:v>302</c:v>
                </c:pt>
                <c:pt idx="28">
                  <c:v>303</c:v>
                </c:pt>
                <c:pt idx="29">
                  <c:v>304</c:v>
                </c:pt>
                <c:pt idx="30">
                  <c:v>305</c:v>
                </c:pt>
                <c:pt idx="31">
                  <c:v>306</c:v>
                </c:pt>
                <c:pt idx="32">
                  <c:v>307</c:v>
                </c:pt>
                <c:pt idx="33">
                  <c:v>308</c:v>
                </c:pt>
                <c:pt idx="34">
                  <c:v>309</c:v>
                </c:pt>
                <c:pt idx="35">
                  <c:v>310</c:v>
                </c:pt>
                <c:pt idx="36">
                  <c:v>311</c:v>
                </c:pt>
                <c:pt idx="37">
                  <c:v>312</c:v>
                </c:pt>
                <c:pt idx="38">
                  <c:v>313</c:v>
                </c:pt>
                <c:pt idx="39">
                  <c:v>314</c:v>
                </c:pt>
                <c:pt idx="40">
                  <c:v>315</c:v>
                </c:pt>
                <c:pt idx="41">
                  <c:v>316</c:v>
                </c:pt>
                <c:pt idx="42">
                  <c:v>317</c:v>
                </c:pt>
                <c:pt idx="43">
                  <c:v>318</c:v>
                </c:pt>
                <c:pt idx="44">
                  <c:v>319</c:v>
                </c:pt>
                <c:pt idx="45">
                  <c:v>320</c:v>
                </c:pt>
                <c:pt idx="46">
                  <c:v>321</c:v>
                </c:pt>
                <c:pt idx="47">
                  <c:v>322</c:v>
                </c:pt>
                <c:pt idx="48">
                  <c:v>323</c:v>
                </c:pt>
                <c:pt idx="49">
                  <c:v>324</c:v>
                </c:pt>
                <c:pt idx="50">
                  <c:v>325</c:v>
                </c:pt>
                <c:pt idx="51">
                  <c:v>326</c:v>
                </c:pt>
                <c:pt idx="52">
                  <c:v>327</c:v>
                </c:pt>
                <c:pt idx="53">
                  <c:v>328</c:v>
                </c:pt>
                <c:pt idx="54">
                  <c:v>329</c:v>
                </c:pt>
                <c:pt idx="55">
                  <c:v>330</c:v>
                </c:pt>
                <c:pt idx="56">
                  <c:v>331</c:v>
                </c:pt>
                <c:pt idx="57">
                  <c:v>332</c:v>
                </c:pt>
                <c:pt idx="58">
                  <c:v>333</c:v>
                </c:pt>
                <c:pt idx="59">
                  <c:v>334</c:v>
                </c:pt>
                <c:pt idx="60">
                  <c:v>335</c:v>
                </c:pt>
                <c:pt idx="61">
                  <c:v>336</c:v>
                </c:pt>
                <c:pt idx="62">
                  <c:v>337</c:v>
                </c:pt>
                <c:pt idx="63">
                  <c:v>338</c:v>
                </c:pt>
                <c:pt idx="64">
                  <c:v>339</c:v>
                </c:pt>
                <c:pt idx="65">
                  <c:v>340</c:v>
                </c:pt>
                <c:pt idx="66">
                  <c:v>341</c:v>
                </c:pt>
                <c:pt idx="67">
                  <c:v>342</c:v>
                </c:pt>
                <c:pt idx="68">
                  <c:v>343</c:v>
                </c:pt>
                <c:pt idx="69">
                  <c:v>344</c:v>
                </c:pt>
                <c:pt idx="70">
                  <c:v>345</c:v>
                </c:pt>
                <c:pt idx="71">
                  <c:v>346</c:v>
                </c:pt>
                <c:pt idx="72">
                  <c:v>347</c:v>
                </c:pt>
                <c:pt idx="73">
                  <c:v>348</c:v>
                </c:pt>
                <c:pt idx="74">
                  <c:v>349</c:v>
                </c:pt>
                <c:pt idx="75">
                  <c:v>350</c:v>
                </c:pt>
                <c:pt idx="76">
                  <c:v>351</c:v>
                </c:pt>
                <c:pt idx="77">
                  <c:v>352</c:v>
                </c:pt>
                <c:pt idx="78">
                  <c:v>353</c:v>
                </c:pt>
                <c:pt idx="79">
                  <c:v>354</c:v>
                </c:pt>
                <c:pt idx="80">
                  <c:v>355</c:v>
                </c:pt>
                <c:pt idx="81">
                  <c:v>356</c:v>
                </c:pt>
                <c:pt idx="82">
                  <c:v>357</c:v>
                </c:pt>
                <c:pt idx="83">
                  <c:v>358</c:v>
                </c:pt>
                <c:pt idx="84">
                  <c:v>359</c:v>
                </c:pt>
                <c:pt idx="85">
                  <c:v>360</c:v>
                </c:pt>
                <c:pt idx="86">
                  <c:v>361</c:v>
                </c:pt>
                <c:pt idx="87">
                  <c:v>362</c:v>
                </c:pt>
                <c:pt idx="88">
                  <c:v>363</c:v>
                </c:pt>
                <c:pt idx="89">
                  <c:v>364</c:v>
                </c:pt>
                <c:pt idx="90">
                  <c:v>365</c:v>
                </c:pt>
                <c:pt idx="91">
                  <c:v>366</c:v>
                </c:pt>
                <c:pt idx="92">
                  <c:v>367</c:v>
                </c:pt>
                <c:pt idx="93">
                  <c:v>368</c:v>
                </c:pt>
                <c:pt idx="94">
                  <c:v>369</c:v>
                </c:pt>
                <c:pt idx="95">
                  <c:v>370</c:v>
                </c:pt>
                <c:pt idx="96">
                  <c:v>371</c:v>
                </c:pt>
                <c:pt idx="97">
                  <c:v>372</c:v>
                </c:pt>
                <c:pt idx="98">
                  <c:v>373</c:v>
                </c:pt>
                <c:pt idx="99">
                  <c:v>374</c:v>
                </c:pt>
                <c:pt idx="100">
                  <c:v>375</c:v>
                </c:pt>
                <c:pt idx="101">
                  <c:v>376</c:v>
                </c:pt>
                <c:pt idx="102">
                  <c:v>377</c:v>
                </c:pt>
                <c:pt idx="103">
                  <c:v>378</c:v>
                </c:pt>
                <c:pt idx="104">
                  <c:v>379</c:v>
                </c:pt>
                <c:pt idx="105">
                  <c:v>380</c:v>
                </c:pt>
                <c:pt idx="106">
                  <c:v>381</c:v>
                </c:pt>
                <c:pt idx="107">
                  <c:v>382</c:v>
                </c:pt>
                <c:pt idx="108">
                  <c:v>383</c:v>
                </c:pt>
                <c:pt idx="109">
                  <c:v>384</c:v>
                </c:pt>
                <c:pt idx="110">
                  <c:v>385</c:v>
                </c:pt>
                <c:pt idx="111">
                  <c:v>386</c:v>
                </c:pt>
                <c:pt idx="112">
                  <c:v>387</c:v>
                </c:pt>
                <c:pt idx="113">
                  <c:v>388</c:v>
                </c:pt>
                <c:pt idx="114">
                  <c:v>389</c:v>
                </c:pt>
                <c:pt idx="115">
                  <c:v>390</c:v>
                </c:pt>
                <c:pt idx="116">
                  <c:v>391</c:v>
                </c:pt>
                <c:pt idx="117">
                  <c:v>392</c:v>
                </c:pt>
                <c:pt idx="118">
                  <c:v>393</c:v>
                </c:pt>
                <c:pt idx="119">
                  <c:v>394</c:v>
                </c:pt>
                <c:pt idx="120">
                  <c:v>395</c:v>
                </c:pt>
                <c:pt idx="121">
                  <c:v>396</c:v>
                </c:pt>
                <c:pt idx="122">
                  <c:v>397</c:v>
                </c:pt>
                <c:pt idx="123">
                  <c:v>398</c:v>
                </c:pt>
                <c:pt idx="124">
                  <c:v>399</c:v>
                </c:pt>
                <c:pt idx="125">
                  <c:v>400</c:v>
                </c:pt>
                <c:pt idx="126">
                  <c:v>401</c:v>
                </c:pt>
                <c:pt idx="127">
                  <c:v>402</c:v>
                </c:pt>
                <c:pt idx="128">
                  <c:v>403</c:v>
                </c:pt>
                <c:pt idx="129">
                  <c:v>404</c:v>
                </c:pt>
                <c:pt idx="130">
                  <c:v>405</c:v>
                </c:pt>
                <c:pt idx="131">
                  <c:v>406</c:v>
                </c:pt>
                <c:pt idx="132">
                  <c:v>407</c:v>
                </c:pt>
                <c:pt idx="133">
                  <c:v>408</c:v>
                </c:pt>
                <c:pt idx="134">
                  <c:v>409</c:v>
                </c:pt>
                <c:pt idx="135">
                  <c:v>410</c:v>
                </c:pt>
                <c:pt idx="136">
                  <c:v>411</c:v>
                </c:pt>
                <c:pt idx="137">
                  <c:v>412</c:v>
                </c:pt>
                <c:pt idx="138">
                  <c:v>413</c:v>
                </c:pt>
                <c:pt idx="139">
                  <c:v>414</c:v>
                </c:pt>
                <c:pt idx="140">
                  <c:v>415</c:v>
                </c:pt>
                <c:pt idx="141">
                  <c:v>416</c:v>
                </c:pt>
                <c:pt idx="142">
                  <c:v>417</c:v>
                </c:pt>
                <c:pt idx="143">
                  <c:v>418</c:v>
                </c:pt>
                <c:pt idx="144">
                  <c:v>419</c:v>
                </c:pt>
                <c:pt idx="145">
                  <c:v>420</c:v>
                </c:pt>
                <c:pt idx="146">
                  <c:v>421</c:v>
                </c:pt>
                <c:pt idx="147">
                  <c:v>422</c:v>
                </c:pt>
                <c:pt idx="148">
                  <c:v>423</c:v>
                </c:pt>
                <c:pt idx="149">
                  <c:v>424</c:v>
                </c:pt>
                <c:pt idx="150">
                  <c:v>425</c:v>
                </c:pt>
                <c:pt idx="151">
                  <c:v>426</c:v>
                </c:pt>
                <c:pt idx="152">
                  <c:v>426</c:v>
                </c:pt>
                <c:pt idx="153">
                  <c:v>427</c:v>
                </c:pt>
                <c:pt idx="154">
                  <c:v>428</c:v>
                </c:pt>
                <c:pt idx="155">
                  <c:v>429</c:v>
                </c:pt>
                <c:pt idx="156">
                  <c:v>430</c:v>
                </c:pt>
                <c:pt idx="157">
                  <c:v>431</c:v>
                </c:pt>
                <c:pt idx="158">
                  <c:v>432</c:v>
                </c:pt>
                <c:pt idx="159">
                  <c:v>433</c:v>
                </c:pt>
                <c:pt idx="160">
                  <c:v>434</c:v>
                </c:pt>
                <c:pt idx="161">
                  <c:v>435</c:v>
                </c:pt>
                <c:pt idx="162">
                  <c:v>436</c:v>
                </c:pt>
                <c:pt idx="163">
                  <c:v>437</c:v>
                </c:pt>
                <c:pt idx="164">
                  <c:v>438</c:v>
                </c:pt>
                <c:pt idx="165">
                  <c:v>439</c:v>
                </c:pt>
                <c:pt idx="166">
                  <c:v>440</c:v>
                </c:pt>
                <c:pt idx="167">
                  <c:v>441</c:v>
                </c:pt>
                <c:pt idx="168">
                  <c:v>442</c:v>
                </c:pt>
                <c:pt idx="169">
                  <c:v>443</c:v>
                </c:pt>
                <c:pt idx="170">
                  <c:v>444</c:v>
                </c:pt>
                <c:pt idx="171">
                  <c:v>445</c:v>
                </c:pt>
                <c:pt idx="172">
                  <c:v>446</c:v>
                </c:pt>
                <c:pt idx="173">
                  <c:v>447</c:v>
                </c:pt>
                <c:pt idx="174">
                  <c:v>448</c:v>
                </c:pt>
                <c:pt idx="175">
                  <c:v>449</c:v>
                </c:pt>
                <c:pt idx="176">
                  <c:v>450</c:v>
                </c:pt>
                <c:pt idx="177">
                  <c:v>451</c:v>
                </c:pt>
                <c:pt idx="178">
                  <c:v>452</c:v>
                </c:pt>
                <c:pt idx="179">
                  <c:v>453</c:v>
                </c:pt>
                <c:pt idx="180">
                  <c:v>454</c:v>
                </c:pt>
                <c:pt idx="181">
                  <c:v>455</c:v>
                </c:pt>
                <c:pt idx="182">
                  <c:v>456</c:v>
                </c:pt>
                <c:pt idx="183">
                  <c:v>457</c:v>
                </c:pt>
                <c:pt idx="184">
                  <c:v>458</c:v>
                </c:pt>
                <c:pt idx="185">
                  <c:v>459</c:v>
                </c:pt>
                <c:pt idx="186">
                  <c:v>460</c:v>
                </c:pt>
                <c:pt idx="187">
                  <c:v>461</c:v>
                </c:pt>
                <c:pt idx="188">
                  <c:v>462</c:v>
                </c:pt>
                <c:pt idx="189">
                  <c:v>463</c:v>
                </c:pt>
                <c:pt idx="190">
                  <c:v>464</c:v>
                </c:pt>
                <c:pt idx="191">
                  <c:v>465</c:v>
                </c:pt>
                <c:pt idx="192">
                  <c:v>466</c:v>
                </c:pt>
                <c:pt idx="193">
                  <c:v>467</c:v>
                </c:pt>
                <c:pt idx="194">
                  <c:v>468</c:v>
                </c:pt>
                <c:pt idx="195">
                  <c:v>469</c:v>
                </c:pt>
                <c:pt idx="196">
                  <c:v>470</c:v>
                </c:pt>
                <c:pt idx="197">
                  <c:v>471</c:v>
                </c:pt>
                <c:pt idx="198">
                  <c:v>472</c:v>
                </c:pt>
                <c:pt idx="199">
                  <c:v>473</c:v>
                </c:pt>
                <c:pt idx="200">
                  <c:v>474</c:v>
                </c:pt>
                <c:pt idx="201">
                  <c:v>475</c:v>
                </c:pt>
                <c:pt idx="202">
                  <c:v>476</c:v>
                </c:pt>
                <c:pt idx="203">
                  <c:v>477</c:v>
                </c:pt>
                <c:pt idx="204">
                  <c:v>478</c:v>
                </c:pt>
                <c:pt idx="205">
                  <c:v>479</c:v>
                </c:pt>
                <c:pt idx="206">
                  <c:v>480</c:v>
                </c:pt>
                <c:pt idx="207">
                  <c:v>481</c:v>
                </c:pt>
                <c:pt idx="208">
                  <c:v>482</c:v>
                </c:pt>
                <c:pt idx="209">
                  <c:v>483</c:v>
                </c:pt>
                <c:pt idx="210">
                  <c:v>484</c:v>
                </c:pt>
                <c:pt idx="211">
                  <c:v>485</c:v>
                </c:pt>
                <c:pt idx="212">
                  <c:v>486</c:v>
                </c:pt>
                <c:pt idx="213">
                  <c:v>487</c:v>
                </c:pt>
                <c:pt idx="214">
                  <c:v>488</c:v>
                </c:pt>
                <c:pt idx="215">
                  <c:v>489</c:v>
                </c:pt>
                <c:pt idx="216">
                  <c:v>490</c:v>
                </c:pt>
                <c:pt idx="217">
                  <c:v>491</c:v>
                </c:pt>
                <c:pt idx="218">
                  <c:v>492</c:v>
                </c:pt>
                <c:pt idx="219">
                  <c:v>493</c:v>
                </c:pt>
                <c:pt idx="220">
                  <c:v>494</c:v>
                </c:pt>
                <c:pt idx="221">
                  <c:v>495</c:v>
                </c:pt>
                <c:pt idx="222">
                  <c:v>496</c:v>
                </c:pt>
                <c:pt idx="223">
                  <c:v>497</c:v>
                </c:pt>
                <c:pt idx="224">
                  <c:v>498</c:v>
                </c:pt>
                <c:pt idx="225">
                  <c:v>499</c:v>
                </c:pt>
                <c:pt idx="226">
                  <c:v>500</c:v>
                </c:pt>
                <c:pt idx="227">
                  <c:v>501</c:v>
                </c:pt>
                <c:pt idx="228">
                  <c:v>502</c:v>
                </c:pt>
                <c:pt idx="229">
                  <c:v>503</c:v>
                </c:pt>
                <c:pt idx="230">
                  <c:v>504</c:v>
                </c:pt>
                <c:pt idx="231">
                  <c:v>505</c:v>
                </c:pt>
                <c:pt idx="232">
                  <c:v>506</c:v>
                </c:pt>
                <c:pt idx="233">
                  <c:v>507</c:v>
                </c:pt>
                <c:pt idx="234">
                  <c:v>508</c:v>
                </c:pt>
                <c:pt idx="235">
                  <c:v>509</c:v>
                </c:pt>
                <c:pt idx="236">
                  <c:v>510</c:v>
                </c:pt>
                <c:pt idx="237">
                  <c:v>511</c:v>
                </c:pt>
                <c:pt idx="238">
                  <c:v>512</c:v>
                </c:pt>
                <c:pt idx="239">
                  <c:v>513</c:v>
                </c:pt>
                <c:pt idx="240">
                  <c:v>514</c:v>
                </c:pt>
                <c:pt idx="241">
                  <c:v>515</c:v>
                </c:pt>
                <c:pt idx="242">
                  <c:v>516</c:v>
                </c:pt>
                <c:pt idx="243">
                  <c:v>517</c:v>
                </c:pt>
                <c:pt idx="244">
                  <c:v>518</c:v>
                </c:pt>
                <c:pt idx="245">
                  <c:v>519</c:v>
                </c:pt>
                <c:pt idx="246">
                  <c:v>520</c:v>
                </c:pt>
                <c:pt idx="247">
                  <c:v>521</c:v>
                </c:pt>
                <c:pt idx="248">
                  <c:v>522</c:v>
                </c:pt>
                <c:pt idx="249">
                  <c:v>523</c:v>
                </c:pt>
                <c:pt idx="250">
                  <c:v>524</c:v>
                </c:pt>
                <c:pt idx="251">
                  <c:v>525</c:v>
                </c:pt>
                <c:pt idx="252">
                  <c:v>526</c:v>
                </c:pt>
                <c:pt idx="253">
                  <c:v>527</c:v>
                </c:pt>
                <c:pt idx="254">
                  <c:v>528</c:v>
                </c:pt>
                <c:pt idx="255">
                  <c:v>529</c:v>
                </c:pt>
                <c:pt idx="256">
                  <c:v>530</c:v>
                </c:pt>
                <c:pt idx="257">
                  <c:v>531</c:v>
                </c:pt>
                <c:pt idx="258">
                  <c:v>532</c:v>
                </c:pt>
                <c:pt idx="259">
                  <c:v>533</c:v>
                </c:pt>
                <c:pt idx="260">
                  <c:v>534</c:v>
                </c:pt>
                <c:pt idx="261">
                  <c:v>535</c:v>
                </c:pt>
                <c:pt idx="262">
                  <c:v>536</c:v>
                </c:pt>
                <c:pt idx="263">
                  <c:v>537</c:v>
                </c:pt>
                <c:pt idx="264">
                  <c:v>538</c:v>
                </c:pt>
                <c:pt idx="265">
                  <c:v>539</c:v>
                </c:pt>
                <c:pt idx="266">
                  <c:v>540</c:v>
                </c:pt>
                <c:pt idx="267">
                  <c:v>541</c:v>
                </c:pt>
                <c:pt idx="268">
                  <c:v>542</c:v>
                </c:pt>
                <c:pt idx="269">
                  <c:v>543</c:v>
                </c:pt>
                <c:pt idx="270">
                  <c:v>544</c:v>
                </c:pt>
                <c:pt idx="271">
                  <c:v>545</c:v>
                </c:pt>
                <c:pt idx="272">
                  <c:v>546</c:v>
                </c:pt>
                <c:pt idx="273">
                  <c:v>547</c:v>
                </c:pt>
                <c:pt idx="274">
                  <c:v>548</c:v>
                </c:pt>
                <c:pt idx="275">
                  <c:v>549</c:v>
                </c:pt>
                <c:pt idx="276">
                  <c:v>550</c:v>
                </c:pt>
                <c:pt idx="277">
                  <c:v>551</c:v>
                </c:pt>
                <c:pt idx="278">
                  <c:v>552</c:v>
                </c:pt>
                <c:pt idx="279">
                  <c:v>553</c:v>
                </c:pt>
                <c:pt idx="280">
                  <c:v>554</c:v>
                </c:pt>
                <c:pt idx="281">
                  <c:v>555</c:v>
                </c:pt>
                <c:pt idx="282">
                  <c:v>556</c:v>
                </c:pt>
                <c:pt idx="283">
                  <c:v>557</c:v>
                </c:pt>
                <c:pt idx="284">
                  <c:v>558</c:v>
                </c:pt>
                <c:pt idx="285">
                  <c:v>559</c:v>
                </c:pt>
                <c:pt idx="286">
                  <c:v>560</c:v>
                </c:pt>
                <c:pt idx="287">
                  <c:v>561</c:v>
                </c:pt>
                <c:pt idx="288">
                  <c:v>562</c:v>
                </c:pt>
                <c:pt idx="289">
                  <c:v>563</c:v>
                </c:pt>
                <c:pt idx="290">
                  <c:v>564</c:v>
                </c:pt>
                <c:pt idx="291">
                  <c:v>565</c:v>
                </c:pt>
                <c:pt idx="292">
                  <c:v>566</c:v>
                </c:pt>
                <c:pt idx="293">
                  <c:v>567</c:v>
                </c:pt>
                <c:pt idx="294">
                  <c:v>568</c:v>
                </c:pt>
                <c:pt idx="295">
                  <c:v>569</c:v>
                </c:pt>
                <c:pt idx="296">
                  <c:v>570</c:v>
                </c:pt>
                <c:pt idx="297">
                  <c:v>571</c:v>
                </c:pt>
                <c:pt idx="298">
                  <c:v>572</c:v>
                </c:pt>
                <c:pt idx="299">
                  <c:v>573</c:v>
                </c:pt>
                <c:pt idx="300">
                  <c:v>574</c:v>
                </c:pt>
                <c:pt idx="301">
                  <c:v>575</c:v>
                </c:pt>
                <c:pt idx="302">
                  <c:v>576</c:v>
                </c:pt>
                <c:pt idx="303">
                  <c:v>577</c:v>
                </c:pt>
                <c:pt idx="304">
                  <c:v>578</c:v>
                </c:pt>
                <c:pt idx="305">
                  <c:v>579</c:v>
                </c:pt>
                <c:pt idx="306">
                  <c:v>580</c:v>
                </c:pt>
                <c:pt idx="307">
                  <c:v>581</c:v>
                </c:pt>
                <c:pt idx="308">
                  <c:v>582</c:v>
                </c:pt>
                <c:pt idx="309">
                  <c:v>583</c:v>
                </c:pt>
                <c:pt idx="310">
                  <c:v>584</c:v>
                </c:pt>
                <c:pt idx="311">
                  <c:v>585</c:v>
                </c:pt>
                <c:pt idx="312">
                  <c:v>586</c:v>
                </c:pt>
                <c:pt idx="313">
                  <c:v>587</c:v>
                </c:pt>
                <c:pt idx="314">
                  <c:v>588</c:v>
                </c:pt>
                <c:pt idx="315">
                  <c:v>589</c:v>
                </c:pt>
                <c:pt idx="316">
                  <c:v>590</c:v>
                </c:pt>
                <c:pt idx="317">
                  <c:v>591</c:v>
                </c:pt>
                <c:pt idx="318">
                  <c:v>592</c:v>
                </c:pt>
                <c:pt idx="319">
                  <c:v>593</c:v>
                </c:pt>
                <c:pt idx="320">
                  <c:v>594</c:v>
                </c:pt>
                <c:pt idx="321">
                  <c:v>595</c:v>
                </c:pt>
                <c:pt idx="322">
                  <c:v>596</c:v>
                </c:pt>
                <c:pt idx="323">
                  <c:v>597</c:v>
                </c:pt>
                <c:pt idx="324">
                  <c:v>598</c:v>
                </c:pt>
                <c:pt idx="325">
                  <c:v>599</c:v>
                </c:pt>
                <c:pt idx="326">
                  <c:v>600</c:v>
                </c:pt>
                <c:pt idx="327">
                  <c:v>601</c:v>
                </c:pt>
                <c:pt idx="328">
                  <c:v>602</c:v>
                </c:pt>
                <c:pt idx="329">
                  <c:v>603</c:v>
                </c:pt>
                <c:pt idx="330">
                  <c:v>604</c:v>
                </c:pt>
                <c:pt idx="331">
                  <c:v>605</c:v>
                </c:pt>
                <c:pt idx="332">
                  <c:v>606</c:v>
                </c:pt>
                <c:pt idx="333">
                  <c:v>607</c:v>
                </c:pt>
                <c:pt idx="334">
                  <c:v>608</c:v>
                </c:pt>
                <c:pt idx="335">
                  <c:v>609</c:v>
                </c:pt>
                <c:pt idx="336">
                  <c:v>610</c:v>
                </c:pt>
                <c:pt idx="337">
                  <c:v>611</c:v>
                </c:pt>
                <c:pt idx="338">
                  <c:v>612</c:v>
                </c:pt>
                <c:pt idx="339">
                  <c:v>613</c:v>
                </c:pt>
                <c:pt idx="340">
                  <c:v>614</c:v>
                </c:pt>
                <c:pt idx="341">
                  <c:v>615</c:v>
                </c:pt>
                <c:pt idx="342">
                  <c:v>616</c:v>
                </c:pt>
                <c:pt idx="343">
                  <c:v>617</c:v>
                </c:pt>
                <c:pt idx="344">
                  <c:v>618</c:v>
                </c:pt>
                <c:pt idx="345">
                  <c:v>619</c:v>
                </c:pt>
                <c:pt idx="346">
                  <c:v>620</c:v>
                </c:pt>
                <c:pt idx="347">
                  <c:v>621</c:v>
                </c:pt>
                <c:pt idx="348">
                  <c:v>622</c:v>
                </c:pt>
                <c:pt idx="349">
                  <c:v>623</c:v>
                </c:pt>
                <c:pt idx="350">
                  <c:v>624</c:v>
                </c:pt>
                <c:pt idx="351">
                  <c:v>625</c:v>
                </c:pt>
                <c:pt idx="352">
                  <c:v>626</c:v>
                </c:pt>
                <c:pt idx="353">
                  <c:v>627</c:v>
                </c:pt>
                <c:pt idx="354">
                  <c:v>628</c:v>
                </c:pt>
                <c:pt idx="355">
                  <c:v>629</c:v>
                </c:pt>
                <c:pt idx="356">
                  <c:v>630</c:v>
                </c:pt>
                <c:pt idx="357">
                  <c:v>631</c:v>
                </c:pt>
                <c:pt idx="358">
                  <c:v>632</c:v>
                </c:pt>
                <c:pt idx="359">
                  <c:v>633</c:v>
                </c:pt>
                <c:pt idx="360">
                  <c:v>634</c:v>
                </c:pt>
                <c:pt idx="361">
                  <c:v>635</c:v>
                </c:pt>
                <c:pt idx="362">
                  <c:v>636</c:v>
                </c:pt>
                <c:pt idx="363">
                  <c:v>637</c:v>
                </c:pt>
                <c:pt idx="364">
                  <c:v>638</c:v>
                </c:pt>
                <c:pt idx="365">
                  <c:v>639</c:v>
                </c:pt>
              </c:numCache>
            </c:numRef>
          </c:cat>
          <c:val>
            <c:numRef>
              <c:f>dvstat!$L$32:$L$397</c:f>
              <c:numCache>
                <c:formatCode>General</c:formatCode>
                <c:ptCount val="366"/>
                <c:pt idx="0">
                  <c:v>200</c:v>
                </c:pt>
                <c:pt idx="14">
                  <c:v>250</c:v>
                </c:pt>
                <c:pt idx="31" formatCode="#,##0">
                  <c:v>440</c:v>
                </c:pt>
                <c:pt idx="45" formatCode="#,##0">
                  <c:v>760</c:v>
                </c:pt>
                <c:pt idx="61" formatCode="#,##0">
                  <c:v>1300</c:v>
                </c:pt>
                <c:pt idx="75" formatCode="#,##0">
                  <c:v>1300</c:v>
                </c:pt>
                <c:pt idx="92" formatCode="#,##0">
                  <c:v>1300</c:v>
                </c:pt>
                <c:pt idx="106" formatCode="#,##0">
                  <c:v>1300</c:v>
                </c:pt>
                <c:pt idx="123" formatCode="#,##0">
                  <c:v>1300</c:v>
                </c:pt>
                <c:pt idx="137" formatCode="#,##0">
                  <c:v>1300</c:v>
                </c:pt>
                <c:pt idx="152" formatCode="#,##0">
                  <c:v>1300</c:v>
                </c:pt>
                <c:pt idx="166" formatCode="#,##0">
                  <c:v>1300</c:v>
                </c:pt>
                <c:pt idx="183" formatCode="#,##0">
                  <c:v>1300</c:v>
                </c:pt>
                <c:pt idx="197" formatCode="#,##0">
                  <c:v>1300</c:v>
                </c:pt>
                <c:pt idx="213" formatCode="#,##0">
                  <c:v>1000</c:v>
                </c:pt>
                <c:pt idx="227" formatCode="#,##0">
                  <c:v>780</c:v>
                </c:pt>
                <c:pt idx="244">
                  <c:v>600</c:v>
                </c:pt>
                <c:pt idx="258">
                  <c:v>460</c:v>
                </c:pt>
                <c:pt idx="274">
                  <c:v>355</c:v>
                </c:pt>
                <c:pt idx="288">
                  <c:v>275</c:v>
                </c:pt>
                <c:pt idx="305">
                  <c:v>210</c:v>
                </c:pt>
                <c:pt idx="319">
                  <c:v>165</c:v>
                </c:pt>
                <c:pt idx="336">
                  <c:v>165</c:v>
                </c:pt>
                <c:pt idx="350">
                  <c:v>165</c:v>
                </c:pt>
                <c:pt idx="365">
                  <c:v>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494136"/>
        <c:axId val="540501976"/>
      </c:lineChart>
      <c:dateAx>
        <c:axId val="54049413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0501976"/>
        <c:crossesAt val="100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540501976"/>
        <c:scaling>
          <c:logBase val="10"/>
          <c:orientation val="minMax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12700">
              <a:solidFill>
                <a:srgbClr val="80808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Flow (cfs) log scale</a:t>
                </a:r>
              </a:p>
            </c:rich>
          </c:tx>
          <c:layout>
            <c:manualLayout>
              <c:xMode val="edge"/>
              <c:yMode val="edge"/>
              <c:x val="0"/>
              <c:y val="0.442088166344966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04941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83240839895013119"/>
          <c:y val="0"/>
          <c:w val="0.16759160104986881"/>
          <c:h val="0.110929806171812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chemeClr val="tx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65F796-8AC3-4D9D-BB3E-98FD8764023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C9520F-F8D7-47C0-8440-71980A3B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Over the years, Washington </a:t>
            </a:r>
            <a:r>
              <a:rPr lang="en-US" sz="1400" dirty="0"/>
              <a:t>State </a:t>
            </a:r>
            <a:r>
              <a:rPr lang="en-US" sz="1400" dirty="0" smtClean="0"/>
              <a:t>has become a leader in the protection and development of instream flows.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Much of this comes from the efforts of two men;</a:t>
            </a:r>
            <a:r>
              <a:rPr lang="en-US" sz="1400" baseline="0" dirty="0" smtClean="0"/>
              <a:t> </a:t>
            </a:r>
            <a:r>
              <a:rPr lang="en-US" sz="1400" dirty="0" smtClean="0"/>
              <a:t>Hal </a:t>
            </a:r>
            <a:r>
              <a:rPr lang="en-US" sz="1400" dirty="0"/>
              <a:t>Beecher of WDFW and Brad Caldwell of </a:t>
            </a:r>
            <a:r>
              <a:rPr lang="en-US" sz="1400" dirty="0" smtClean="0"/>
              <a:t>Ecology,</a:t>
            </a:r>
            <a:r>
              <a:rPr lang="en-US" sz="1400" baseline="0" dirty="0" smtClean="0"/>
              <a:t> two names well known in the instream flow community.</a:t>
            </a:r>
          </a:p>
          <a:p>
            <a:endParaRPr lang="en-US" sz="1400" baseline="0" dirty="0" smtClean="0"/>
          </a:p>
          <a:p>
            <a:r>
              <a:rPr lang="en-US" sz="1400" dirty="0" smtClean="0"/>
              <a:t>Both </a:t>
            </a:r>
            <a:r>
              <a:rPr lang="en-US" sz="1400" dirty="0"/>
              <a:t>have since retired, but I have had the privilege of working with these gurus of ISF for over a </a:t>
            </a:r>
            <a:r>
              <a:rPr lang="en-US" sz="1400" dirty="0" smtClean="0"/>
              <a:t>decade</a:t>
            </a:r>
            <a:r>
              <a:rPr lang="en-US" sz="1400" baseline="0" dirty="0" smtClean="0"/>
              <a:t> and still use many of the tools and procedures they helped develop.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6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cs typeface="Arial" panose="020B0604020202020204" pitchFamily="34" charset="0"/>
              </a:rPr>
              <a:t>The toe of the bank is the point where the stream bed meets the stream bank.  When measured at pool tail-outs and riffles, the widths are quite consistent, usually within 10%.</a:t>
            </a:r>
          </a:p>
          <a:p>
            <a:pPr>
              <a:spcBef>
                <a:spcPct val="0"/>
              </a:spcBef>
            </a:pPr>
            <a:r>
              <a:rPr lang="en-US" altLang="en-US" sz="1400" b="1" dirty="0"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cs typeface="Arial" panose="020B0604020202020204" pitchFamily="34" charset="0"/>
              </a:rPr>
            </a:br>
            <a:r>
              <a:rPr lang="en-US" altLang="en-US" sz="1400" dirty="0">
                <a:cs typeface="Arial" panose="020B0604020202020204" pitchFamily="34" charset="0"/>
              </a:rPr>
              <a:t>We usually measure 4-5 transects and average </a:t>
            </a:r>
            <a:r>
              <a:rPr lang="en-US" altLang="en-US" sz="1400" dirty="0">
                <a:cs typeface="Arial" panose="020B0604020202020204" pitchFamily="34" charset="0"/>
              </a:rPr>
              <a:t>the results.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>
                <a:cs typeface="Arial" panose="020B0604020202020204" pitchFamily="34" charset="0"/>
              </a:rPr>
              <a:t>This average is used </a:t>
            </a:r>
            <a:r>
              <a:rPr lang="en-US" altLang="en-US" sz="1400" b="1" dirty="0">
                <a:cs typeface="Arial" panose="020B0604020202020204" pitchFamily="34" charset="0"/>
              </a:rPr>
              <a:t>in the </a:t>
            </a:r>
            <a:r>
              <a:rPr lang="en-US" altLang="en-US" sz="1400" b="1" dirty="0">
                <a:cs typeface="Arial" panose="020B0604020202020204" pitchFamily="34" charset="0"/>
              </a:rPr>
              <a:t>published species specific equations to generate draft recommendations for instream flows.  </a:t>
            </a:r>
          </a:p>
          <a:p>
            <a:pPr>
              <a:spcBef>
                <a:spcPct val="0"/>
              </a:spcBef>
            </a:pPr>
            <a:endParaRPr lang="en-US" altLang="en-US" sz="14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/>
              <a:t>This type of study is easy enough that </a:t>
            </a:r>
            <a:r>
              <a:rPr lang="en-US" altLang="en-US" sz="1400" dirty="0"/>
              <a:t>all </a:t>
            </a:r>
            <a:r>
              <a:rPr lang="en-US" altLang="en-US" sz="1400" dirty="0"/>
              <a:t>the key streams in an entire watershed </a:t>
            </a:r>
            <a:r>
              <a:rPr lang="en-US" altLang="en-US" sz="1400" dirty="0"/>
              <a:t>can be measured in 1 </a:t>
            </a:r>
            <a:r>
              <a:rPr lang="en-US" altLang="en-US" sz="1400" dirty="0"/>
              <a:t>to 3 days.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1062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5801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0540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5279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BC643B-CC37-4803-8773-ED61B83D5999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23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IFIM or Instream Flow Incremental Methodology is a 5–part process the includes using PHABSIM or a similar model</a:t>
            </a:r>
          </a:p>
          <a:p>
            <a:pPr defTabSz="931774"/>
            <a:endParaRPr lang="en-US" sz="1400" dirty="0"/>
          </a:p>
          <a:p>
            <a:r>
              <a:rPr lang="en-US" sz="1400" dirty="0"/>
              <a:t>PHABSIM or Physical habitat Simulation  is set of computer models that integrate stream hydraulics and fish habitat preference</a:t>
            </a:r>
          </a:p>
          <a:p>
            <a:endParaRPr lang="en-US" sz="1400" dirty="0"/>
          </a:p>
          <a:p>
            <a:pPr lvl="1"/>
            <a:r>
              <a:rPr lang="en-US" sz="1400" b="1" dirty="0"/>
              <a:t>Hydraulic model: determines how depths and velocities change as flow changes</a:t>
            </a:r>
          </a:p>
          <a:p>
            <a:pPr lvl="1"/>
            <a:endParaRPr lang="en-US" sz="1400" b="1" dirty="0"/>
          </a:p>
          <a:p>
            <a:pPr lvl="1"/>
            <a:r>
              <a:rPr lang="en-US" sz="1400" b="1" dirty="0"/>
              <a:t>Habitat model: uses species &amp; life-stage specific preference of Depth, Velocity, Substrate to calculates the amount of habitat available at each flow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b="1" dirty="0">
                <a:cs typeface="Arial" pitchFamily="34" charset="0"/>
              </a:rPr>
              <a:t>In the 70’s and 80’s researchers commonly measured stream data along – different transects at 1 to 3 different stream flows. </a:t>
            </a:r>
          </a:p>
          <a:p>
            <a:pPr>
              <a:defRPr/>
            </a:pPr>
            <a:endParaRPr lang="en-US" sz="1400" dirty="0">
              <a:cs typeface="Arial" pitchFamily="34" charset="0"/>
            </a:endParaRPr>
          </a:p>
          <a:p>
            <a:pPr>
              <a:defRPr/>
            </a:pPr>
            <a:r>
              <a:rPr lang="en-US" sz="1400" b="0" dirty="0">
                <a:cs typeface="Arial" pitchFamily="34" charset="0"/>
              </a:rPr>
              <a:t>At each transect they survey water surface and bank elevations, and </a:t>
            </a:r>
            <a:r>
              <a:rPr lang="en-US" sz="1400" b="0" dirty="0" smtClean="0">
                <a:cs typeface="Arial" pitchFamily="34" charset="0"/>
              </a:rPr>
              <a:t>collected </a:t>
            </a:r>
            <a:r>
              <a:rPr lang="en-US" sz="1400" b="0" dirty="0">
                <a:cs typeface="Arial" pitchFamily="34" charset="0"/>
              </a:rPr>
              <a:t>around </a:t>
            </a:r>
            <a:r>
              <a:rPr lang="en-US" sz="1400" b="0" dirty="0" smtClean="0">
                <a:cs typeface="Arial" pitchFamily="34" charset="0"/>
              </a:rPr>
              <a:t>15 </a:t>
            </a:r>
            <a:r>
              <a:rPr lang="en-US" sz="1400" b="0" dirty="0">
                <a:cs typeface="Arial" pitchFamily="34" charset="0"/>
              </a:rPr>
              <a:t>depth velocity, substrate and cover measurements along the transect. </a:t>
            </a:r>
          </a:p>
          <a:p>
            <a:pPr>
              <a:defRPr/>
            </a:pPr>
            <a:r>
              <a:rPr lang="en-US" sz="1400" dirty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400" b="1" dirty="0">
                <a:cs typeface="Arial" pitchFamily="34" charset="0"/>
              </a:rPr>
              <a:t>All that data along with the habitat preference data got entered into the PHABSIM model.</a:t>
            </a:r>
          </a:p>
          <a:p>
            <a:pPr>
              <a:defRPr/>
            </a:pPr>
            <a:endParaRPr lang="en-US" sz="1400" dirty="0">
              <a:cs typeface="Arial" pitchFamily="34" charset="0"/>
            </a:endParaRPr>
          </a:p>
          <a:p>
            <a:pPr>
              <a:defRPr/>
            </a:pPr>
            <a:r>
              <a:rPr lang="en-US" sz="1400" b="0" dirty="0">
                <a:cs typeface="Arial" pitchFamily="34" charset="0"/>
              </a:rPr>
              <a:t>This </a:t>
            </a:r>
            <a:r>
              <a:rPr lang="en-US" sz="1400" b="0" dirty="0">
                <a:cs typeface="Arial" pitchFamily="34" charset="0"/>
              </a:rPr>
              <a:t>type of </a:t>
            </a:r>
            <a:r>
              <a:rPr lang="en-US" sz="1400" b="0" dirty="0">
                <a:cs typeface="Arial" pitchFamily="34" charset="0"/>
              </a:rPr>
              <a:t>model </a:t>
            </a:r>
            <a:r>
              <a:rPr lang="en-US" sz="1400" b="0" dirty="0">
                <a:cs typeface="Arial" pitchFamily="34" charset="0"/>
              </a:rPr>
              <a:t>is considered reliable and defensible because it is quantitative and based on biological principals. </a:t>
            </a:r>
          </a:p>
          <a:p>
            <a:pPr>
              <a:defRPr/>
            </a:pPr>
            <a:endParaRPr lang="en-US" sz="1400" b="0" dirty="0"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cs typeface="Arial" pitchFamily="34" charset="0"/>
              </a:rPr>
              <a:t>It is also quite popular. </a:t>
            </a:r>
          </a:p>
          <a:p>
            <a:pPr>
              <a:defRPr/>
            </a:pPr>
            <a:endParaRPr lang="en-US" sz="1400" dirty="0">
              <a:cs typeface="Arial" pitchFamily="34" charset="0"/>
            </a:endParaRPr>
          </a:p>
          <a:p>
            <a:pPr>
              <a:defRPr/>
            </a:pPr>
            <a:r>
              <a:rPr lang="en-US" sz="1400" b="0" dirty="0">
                <a:cs typeface="Arial" pitchFamily="34" charset="0"/>
              </a:rPr>
              <a:t>PHABSIM used in 13 of the 17 western states and is the preferred method in 11 of them</a:t>
            </a:r>
            <a:r>
              <a:rPr lang="en-US" sz="1400" b="0" dirty="0" smtClean="0"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sz="1400" b="0" dirty="0" smtClean="0"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cs typeface="Arial" pitchFamily="34" charset="0"/>
              </a:rPr>
              <a:t>Unfortunately, this method is time consuming and expensive </a:t>
            </a:r>
            <a:endParaRPr lang="en-US" sz="1400" b="1" dirty="0">
              <a:cs typeface="Arial" pitchFamily="34" charset="0"/>
            </a:endParaRPr>
          </a:p>
          <a:p>
            <a:endParaRPr lang="en-US" sz="1400" b="0" dirty="0"/>
          </a:p>
          <a:p>
            <a:pPr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1062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5801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0540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5279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5DE0F6-4DAE-4E80-8B31-234961BF07D5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334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cs typeface="Arial" pitchFamily="34" charset="0"/>
              </a:rPr>
              <a:t>These </a:t>
            </a:r>
            <a:r>
              <a:rPr lang="en-US" sz="1400" b="1" dirty="0">
                <a:cs typeface="Arial" pitchFamily="34" charset="0"/>
              </a:rPr>
              <a:t>results from a PHABSIM model </a:t>
            </a:r>
            <a:r>
              <a:rPr lang="en-US" sz="1400" b="1" dirty="0">
                <a:cs typeface="Arial" pitchFamily="34" charset="0"/>
              </a:rPr>
              <a:t>shows the </a:t>
            </a:r>
            <a:r>
              <a:rPr lang="en-US" sz="1400" dirty="0"/>
              <a:t>relationship between flow and amount of habitat (Weighted Usable Area) produced for different species and life-stages</a:t>
            </a:r>
          </a:p>
          <a:p>
            <a:pPr>
              <a:defRPr/>
            </a:pPr>
            <a:endParaRPr lang="en-US" sz="1400" dirty="0"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cs typeface="Arial" pitchFamily="34" charset="0"/>
              </a:rPr>
              <a:t>In </a:t>
            </a:r>
            <a:r>
              <a:rPr lang="en-US" sz="1400" dirty="0">
                <a:cs typeface="Arial" pitchFamily="34" charset="0"/>
              </a:rPr>
              <a:t>general, low flows are shallow and slow and fish don’t like it.</a:t>
            </a:r>
          </a:p>
          <a:p>
            <a:pPr>
              <a:defRPr/>
            </a:pPr>
            <a:endParaRPr lang="en-US" sz="1400" dirty="0"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cs typeface="Arial" pitchFamily="34" charset="0"/>
              </a:rPr>
              <a:t>High flows are deep and fast and fish don’t like it.</a:t>
            </a:r>
          </a:p>
          <a:p>
            <a:pPr>
              <a:defRPr/>
            </a:pPr>
            <a:endParaRPr lang="en-US" sz="1400" dirty="0"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cs typeface="Arial" pitchFamily="34" charset="0"/>
              </a:rPr>
              <a:t>At some </a:t>
            </a:r>
            <a:r>
              <a:rPr lang="en-US" sz="1400" dirty="0">
                <a:cs typeface="Arial" pitchFamily="34" charset="0"/>
              </a:rPr>
              <a:t>point, we are usually able to determine the streamflow that produces </a:t>
            </a:r>
            <a:r>
              <a:rPr lang="en-US" sz="1400" dirty="0">
                <a:cs typeface="Arial" pitchFamily="34" charset="0"/>
              </a:rPr>
              <a:t>the most fish habitat </a:t>
            </a:r>
            <a:r>
              <a:rPr lang="en-US" sz="1400" dirty="0">
                <a:cs typeface="Arial" pitchFamily="34" charset="0"/>
              </a:rPr>
              <a:t>for each species </a:t>
            </a:r>
            <a:r>
              <a:rPr lang="en-US" sz="1400" dirty="0">
                <a:cs typeface="Arial" pitchFamily="34" charset="0"/>
              </a:rPr>
              <a:t>and life </a:t>
            </a:r>
            <a:r>
              <a:rPr lang="en-US" sz="1400" dirty="0">
                <a:cs typeface="Arial" pitchFamily="34" charset="0"/>
              </a:rPr>
              <a:t>history.</a:t>
            </a:r>
            <a:endParaRPr lang="en-US" sz="1400" dirty="0">
              <a:cs typeface="Arial" pitchFamily="34" charset="0"/>
            </a:endParaRPr>
          </a:p>
          <a:p>
            <a:pPr>
              <a:defRPr/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1062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5801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0540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5279" indent="-237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5DE0F6-4DAE-4E80-8B31-234961BF07D5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344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4260850"/>
            <a:ext cx="6075680" cy="45707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500" b="1" dirty="0">
                <a:cs typeface="Arial" pitchFamily="34" charset="0"/>
              </a:rPr>
              <a:t>In the second phase, we saw a greater reliance on quantitative fish habitat models to determine an ISF.</a:t>
            </a:r>
          </a:p>
          <a:p>
            <a:pPr>
              <a:defRPr/>
            </a:pPr>
            <a:endParaRPr lang="en-US" sz="1500" b="1" dirty="0">
              <a:cs typeface="Arial" pitchFamily="34" charset="0"/>
            </a:endParaRPr>
          </a:p>
          <a:p>
            <a:pPr>
              <a:defRPr/>
            </a:pPr>
            <a:r>
              <a:rPr lang="en-US" sz="1500" dirty="0">
                <a:cs typeface="Arial" pitchFamily="34" charset="0"/>
              </a:rPr>
              <a:t>For example, on this exceedance hydrograph of the e Duckabush river, the black line shows the recommend flows based on the PHABSIM study.  </a:t>
            </a:r>
          </a:p>
          <a:p>
            <a:pPr>
              <a:defRPr/>
            </a:pPr>
            <a:endParaRPr lang="en-US" sz="1500" dirty="0">
              <a:cs typeface="Arial" pitchFamily="34" charset="0"/>
            </a:endParaRPr>
          </a:p>
          <a:p>
            <a:pPr>
              <a:defRPr/>
            </a:pPr>
            <a:r>
              <a:rPr lang="en-US" sz="1500" dirty="0">
                <a:cs typeface="Arial" pitchFamily="34" charset="0"/>
              </a:rPr>
              <a:t>The green line was the negotiated instream flow.  </a:t>
            </a:r>
          </a:p>
          <a:p>
            <a:pPr>
              <a:defRPr/>
            </a:pPr>
            <a:endParaRPr lang="en-US" sz="1500" dirty="0">
              <a:cs typeface="Arial" pitchFamily="34" charset="0"/>
            </a:endParaRPr>
          </a:p>
          <a:p>
            <a:pPr>
              <a:defRPr/>
            </a:pPr>
            <a:r>
              <a:rPr lang="en-US" sz="1500" b="1" dirty="0">
                <a:cs typeface="Arial" pitchFamily="34" charset="0"/>
              </a:rPr>
              <a:t>The rationale for the difference was not mentioned, but the ISF in this phase seemed to have a limit of around the 50% exceedance flow during the wet season and about the 40% exceedance during the dry season.</a:t>
            </a:r>
          </a:p>
          <a:p>
            <a:pPr>
              <a:defRPr/>
            </a:pPr>
            <a:endParaRPr lang="en-US" sz="1500" dirty="0">
              <a:cs typeface="Arial" pitchFamily="34" charset="0"/>
            </a:endParaRPr>
          </a:p>
          <a:p>
            <a:pPr>
              <a:defRPr/>
            </a:pPr>
            <a:r>
              <a:rPr lang="en-US" sz="1500" dirty="0">
                <a:cs typeface="Arial" pitchFamily="34" charset="0"/>
              </a:rPr>
              <a:t>Because of the greater reliance on habitat studies and a philosophy change on hydrologic limits, ISFs set during this period were more protective.</a:t>
            </a:r>
          </a:p>
          <a:p>
            <a:pPr>
              <a:defRPr/>
            </a:pPr>
            <a:endParaRPr lang="en-US" sz="1500" dirty="0"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6E67F-2994-4ADA-A6FA-7C1E67BF69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17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1"/>
              </a:spcAft>
            </a:pPr>
            <a:r>
              <a:rPr lang="en-US" sz="1400" dirty="0"/>
              <a:t>Instream flow rule making took an 18 year hiatus</a:t>
            </a:r>
          </a:p>
          <a:p>
            <a:pPr>
              <a:spcAft>
                <a:spcPts val="611"/>
              </a:spcAft>
            </a:pPr>
            <a:endParaRPr lang="en-US" sz="1400" dirty="0"/>
          </a:p>
          <a:p>
            <a:pPr defTabSz="931774">
              <a:spcAft>
                <a:spcPts val="611"/>
              </a:spcAft>
            </a:pPr>
            <a:r>
              <a:rPr lang="en-US" sz="1400" dirty="0"/>
              <a:t>Fishery community continued to test method assumptions leading to improved methods </a:t>
            </a:r>
          </a:p>
          <a:p>
            <a:pPr>
              <a:spcAft>
                <a:spcPts val="611"/>
              </a:spcAft>
            </a:pPr>
            <a:endParaRPr lang="en-US" sz="1400" dirty="0"/>
          </a:p>
          <a:p>
            <a:pPr defTabSz="931774">
              <a:spcAft>
                <a:spcPts val="611"/>
              </a:spcAft>
            </a:pPr>
            <a:r>
              <a:rPr lang="en-US" sz="1400" dirty="0"/>
              <a:t>New instream flow studies and fish habitat research continued</a:t>
            </a:r>
          </a:p>
          <a:p>
            <a:pPr defTabSz="931774">
              <a:spcAft>
                <a:spcPts val="611"/>
              </a:spcAft>
            </a:pPr>
            <a:endParaRPr lang="en-US" sz="1400" dirty="0"/>
          </a:p>
          <a:p>
            <a:r>
              <a:rPr lang="en-US" sz="1400" dirty="0"/>
              <a:t>Ken Slattery’s leadership solidified the state’s authority to set ISFs at hydroelectric projects through the Elkhorn decision.</a:t>
            </a:r>
          </a:p>
          <a:p>
            <a:endParaRPr lang="en-US" sz="1400" dirty="0"/>
          </a:p>
          <a:p>
            <a:r>
              <a:rPr lang="en-US" sz="1400" dirty="0"/>
              <a:t>So while ISF rules were on hold during this period, numerous ISF were set on hydro-projects across the state.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2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1"/>
              </a:spcAft>
            </a:pPr>
            <a:r>
              <a:rPr lang="en-US" sz="1400" b="1" dirty="0"/>
              <a:t>Ecology hired a new biologist and increased the size of WDFWs water team</a:t>
            </a:r>
          </a:p>
          <a:p>
            <a:pPr>
              <a:spcAft>
                <a:spcPts val="611"/>
              </a:spcAft>
            </a:pPr>
            <a:endParaRPr lang="en-US" sz="1400" dirty="0"/>
          </a:p>
          <a:p>
            <a:pPr>
              <a:spcAft>
                <a:spcPts val="611"/>
              </a:spcAft>
            </a:pPr>
            <a:r>
              <a:rPr lang="en-US" sz="1400" dirty="0"/>
              <a:t>PHABSIM and Toe-width were our preferred instream flow method</a:t>
            </a:r>
          </a:p>
          <a:p>
            <a:pPr>
              <a:spcAft>
                <a:spcPts val="611"/>
              </a:spcAft>
            </a:pPr>
            <a:endParaRPr lang="en-US" sz="1400" dirty="0"/>
          </a:p>
          <a:p>
            <a:pPr>
              <a:spcAft>
                <a:spcPts val="611"/>
              </a:spcAft>
            </a:pPr>
            <a:r>
              <a:rPr lang="en-US" sz="1400" b="1" dirty="0"/>
              <a:t>Assumptions continued to be tested, and valid criticisms resulted in improved methods.  For example, we increased the number of transects needed for a study to around 8 and now we use around 12. </a:t>
            </a:r>
          </a:p>
          <a:p>
            <a:pPr>
              <a:spcAft>
                <a:spcPts val="611"/>
              </a:spcAft>
            </a:pPr>
            <a:endParaRPr lang="en-US" sz="1400" dirty="0"/>
          </a:p>
          <a:p>
            <a:pPr>
              <a:spcAft>
                <a:spcPts val="611"/>
              </a:spcAft>
            </a:pPr>
            <a:r>
              <a:rPr lang="en-US" sz="1400" dirty="0"/>
              <a:t>Additional improvements were gained as we developed a better understanding of fish habitat resulting in ore accurate fish preference curves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2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A31C1-A12F-4629-89D5-B5DD30816933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3850" y="696913"/>
            <a:ext cx="3822700" cy="2867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360" y="3718560"/>
            <a:ext cx="6231467" cy="5190490"/>
          </a:xfrm>
          <a:ln/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125000"/>
              <a:defRPr/>
            </a:pPr>
            <a:r>
              <a:rPr lang="en-US" sz="1500" b="1" dirty="0">
                <a:cs typeface="Arial" pitchFamily="34" charset="0"/>
              </a:rPr>
              <a:t>In this phase of instream flow development we continue to rely on habitat studies to provide a resource –focused ISF recommendation.</a:t>
            </a:r>
          </a:p>
          <a:p>
            <a:pPr>
              <a:buClr>
                <a:srgbClr val="FFFF00"/>
              </a:buClr>
              <a:buSzPct val="125000"/>
              <a:defRPr/>
            </a:pPr>
            <a:endParaRPr lang="en-US" sz="1500" b="1" dirty="0">
              <a:cs typeface="Arial" pitchFamily="34" charset="0"/>
            </a:endParaRPr>
          </a:p>
          <a:p>
            <a:pPr>
              <a:buClr>
                <a:srgbClr val="FFFF00"/>
              </a:buClr>
              <a:buSzPct val="125000"/>
              <a:defRPr/>
            </a:pPr>
            <a:r>
              <a:rPr lang="en-US" sz="1500" dirty="0">
                <a:cs typeface="Arial" pitchFamily="34" charset="0"/>
              </a:rPr>
              <a:t>We also use a hydrologic limit, usually in the low flow season, but because we have found that even the rare flow events can provide a benefit to rearing fish populations, we now use the 10% exceedance as our ISF limit.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0364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1"/>
              </a:spcAft>
            </a:pPr>
            <a:r>
              <a:rPr lang="en-US" dirty="0" smtClean="0"/>
              <a:t>What does the future</a:t>
            </a:r>
            <a:r>
              <a:rPr lang="en-US" baseline="0" dirty="0" smtClean="0"/>
              <a:t> hold?</a:t>
            </a:r>
          </a:p>
          <a:p>
            <a:pPr>
              <a:spcAft>
                <a:spcPts val="611"/>
              </a:spcAft>
            </a:pPr>
            <a:endParaRPr lang="en-US" baseline="0" dirty="0" smtClean="0"/>
          </a:p>
          <a:p>
            <a:pPr>
              <a:spcAft>
                <a:spcPts val="611"/>
              </a:spcAft>
            </a:pPr>
            <a:r>
              <a:rPr lang="en-US" dirty="0" smtClean="0"/>
              <a:t>We are again on an instream flow rule hiatus</a:t>
            </a:r>
          </a:p>
          <a:p>
            <a:pPr>
              <a:spcAft>
                <a:spcPts val="611"/>
              </a:spcAft>
            </a:pPr>
            <a:endParaRPr lang="en-US" dirty="0" smtClean="0"/>
          </a:p>
          <a:p>
            <a:pPr>
              <a:spcAft>
                <a:spcPts val="611"/>
              </a:spcAft>
            </a:pPr>
            <a:r>
              <a:rPr lang="en-US" dirty="0" smtClean="0"/>
              <a:t>Again, WDFW and Ecology continue to conduct instream flow studies and </a:t>
            </a:r>
            <a:r>
              <a:rPr lang="en-US" dirty="0" err="1" smtClean="0"/>
              <a:t>lookiat</a:t>
            </a:r>
            <a:r>
              <a:rPr lang="en-US" dirty="0" smtClean="0"/>
              <a:t> ways to improve instream flow science</a:t>
            </a:r>
          </a:p>
          <a:p>
            <a:pPr>
              <a:spcAft>
                <a:spcPts val="611"/>
              </a:spcAft>
            </a:pPr>
            <a:endParaRPr lang="en-US" dirty="0" smtClean="0"/>
          </a:p>
          <a:p>
            <a:pPr>
              <a:spcAft>
                <a:spcPts val="611"/>
              </a:spcAft>
            </a:pPr>
            <a:r>
              <a:rPr lang="en-US" dirty="0" smtClean="0"/>
              <a:t>Future improvements include:</a:t>
            </a:r>
          </a:p>
          <a:p>
            <a:pPr lvl="1">
              <a:spcAft>
                <a:spcPts val="611"/>
              </a:spcAft>
            </a:pPr>
            <a:r>
              <a:rPr lang="en-US" dirty="0" smtClean="0"/>
              <a:t>A revised and updated toe-width method</a:t>
            </a:r>
          </a:p>
          <a:p>
            <a:pPr lvl="1">
              <a:spcAft>
                <a:spcPts val="611"/>
              </a:spcAft>
            </a:pPr>
            <a:r>
              <a:rPr lang="en-US" dirty="0" smtClean="0"/>
              <a:t>A critical riffle analysis for upstream migration</a:t>
            </a:r>
          </a:p>
          <a:p>
            <a:pPr>
              <a:spcAft>
                <a:spcPts val="611"/>
              </a:spcAft>
            </a:pPr>
            <a:endParaRPr lang="en-US" sz="1400" dirty="0"/>
          </a:p>
          <a:p>
            <a:pPr defTabSz="931774">
              <a:spcAft>
                <a:spcPts val="611"/>
              </a:spcAft>
            </a:pPr>
            <a:r>
              <a:rPr lang="en-US" sz="1400" b="1" dirty="0"/>
              <a:t>Science marches on-even during the dark ages</a:t>
            </a:r>
          </a:p>
          <a:p>
            <a:pPr>
              <a:spcAft>
                <a:spcPts val="611"/>
              </a:spcAft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2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legislature gave us the imperative to develop instream flows in 1971, but did not define several key terms such as</a:t>
            </a:r>
          </a:p>
          <a:p>
            <a:endParaRPr lang="en-US" dirty="0" smtClean="0"/>
          </a:p>
          <a:p>
            <a:r>
              <a:rPr lang="en-US" dirty="0" smtClean="0"/>
              <a:t>Base flow</a:t>
            </a:r>
            <a:r>
              <a:rPr lang="en-US" baseline="0" dirty="0" smtClean="0"/>
              <a:t> and</a:t>
            </a:r>
            <a:r>
              <a:rPr lang="en-US" dirty="0" smtClean="0"/>
              <a:t> minimum flow </a:t>
            </a:r>
          </a:p>
          <a:p>
            <a:endParaRPr lang="en-US" dirty="0" smtClean="0"/>
          </a:p>
          <a:p>
            <a:r>
              <a:rPr lang="en-US" b="1" dirty="0" smtClean="0"/>
              <a:t>The definition you use is important because it could lead to different ways of developing an instream flow.</a:t>
            </a:r>
          </a:p>
          <a:p>
            <a:endParaRPr lang="en-US" dirty="0" smtClean="0"/>
          </a:p>
          <a:p>
            <a:r>
              <a:rPr lang="en-US" dirty="0" smtClean="0"/>
              <a:t>For example,</a:t>
            </a:r>
            <a:r>
              <a:rPr lang="en-US" baseline="0" dirty="0" smtClean="0"/>
              <a:t> a hydrologic definition of base flow would be</a:t>
            </a:r>
            <a:r>
              <a:rPr lang="en-US" dirty="0" smtClean="0"/>
              <a:t> the level of streamflow coming solely from groundwater.  </a:t>
            </a:r>
          </a:p>
          <a:p>
            <a:endParaRPr lang="en-US" dirty="0" smtClean="0"/>
          </a:p>
          <a:p>
            <a:r>
              <a:rPr lang="en-US" b="1" dirty="0" smtClean="0"/>
              <a:t>This is relatively easy to measure, but since</a:t>
            </a:r>
            <a:r>
              <a:rPr lang="en-US" b="1" baseline="0" dirty="0" smtClean="0"/>
              <a:t> </a:t>
            </a:r>
            <a:r>
              <a:rPr lang="en-US" b="1" dirty="0" smtClean="0"/>
              <a:t>hydrologic minimum is</a:t>
            </a:r>
            <a:r>
              <a:rPr lang="en-US" b="1" baseline="0" dirty="0" smtClean="0"/>
              <a:t> similar to drought conditions, it does not provide much protection for the instream resource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other hand,  A Resource-Focused definition would look at the minimum flow needed to protect and preserve the instream resource. 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This is harder to measure and it usually leads to flows higher than the hydrologic minimum, but it provided a better level of protection.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89467" y="4183380"/>
            <a:ext cx="6231467" cy="48806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cs typeface="Arial" charset="0"/>
              </a:rPr>
              <a:t>There have been roughly three phases of ISF development</a:t>
            </a:r>
            <a:r>
              <a:rPr lang="en-US" sz="1400" dirty="0"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cs typeface="Arial" charset="0"/>
              </a:rPr>
              <a:t>This first phase of ISF development focused more on the hydrologic definition of base flow.  ISFs were developed using what was loosely called the </a:t>
            </a:r>
            <a:r>
              <a:rPr lang="en-US" sz="1400" b="1" dirty="0">
                <a:cs typeface="Arial" charset="0"/>
              </a:rPr>
              <a:t>hydrologic method.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cs typeface="Arial" charset="0"/>
              </a:rPr>
              <a:t>Here the stream was split into a high and a low flow period 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cs typeface="Arial" charset="0"/>
              </a:rPr>
              <a:t>The high flow period had ISFs set at the 95% exceedance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cs typeface="Arial" charset="0"/>
              </a:rPr>
              <a:t>The low flow period had an ISF that varies between the 95 and 60% </a:t>
            </a:r>
            <a:r>
              <a:rPr lang="en-US" sz="1400" b="1" dirty="0" smtClean="0">
                <a:cs typeface="Arial" charset="0"/>
              </a:rPr>
              <a:t>exceedance depending </a:t>
            </a:r>
            <a:r>
              <a:rPr lang="en-US" sz="1400" b="1" dirty="0">
                <a:cs typeface="Arial" charset="0"/>
              </a:rPr>
              <a:t>upon the cumulative score of 1-4 on the factors of wildlife, fish, scenic and aesthetic, navigation, other environmental values, and water quality.  </a:t>
            </a:r>
            <a:endParaRPr lang="en-US" sz="1400" b="1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cs typeface="Arial" charset="0"/>
              </a:rPr>
              <a:t>The </a:t>
            </a:r>
            <a:r>
              <a:rPr lang="en-US" sz="1400" dirty="0">
                <a:cs typeface="Arial" charset="0"/>
              </a:rPr>
              <a:t>final score, ranging from 6 to 24 was converted to an exceedance level using the shown figure.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2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89467" y="4183380"/>
            <a:ext cx="6231467" cy="48806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cs typeface="Arial" charset="0"/>
              </a:rPr>
              <a:t>For example, the Chehalis River had a high flow period from December 1 to April 15, and the ISF was set at the 95% exceedance or 1300 cfs.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0" dirty="0">
                <a:cs typeface="Arial" charset="0"/>
              </a:rPr>
              <a:t>The low flow period was August 15 to September 15</a:t>
            </a:r>
            <a:r>
              <a:rPr lang="en-US" sz="1400" b="0" dirty="0" smtClean="0"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1400" b="0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dirty="0" smtClean="0">
                <a:cs typeface="Arial" charset="0"/>
              </a:rPr>
              <a:t>The </a:t>
            </a:r>
            <a:r>
              <a:rPr lang="en-US" sz="1400" b="1" dirty="0">
                <a:cs typeface="Arial" charset="0"/>
              </a:rPr>
              <a:t>Chehalis river rated fairly high with a score of 19 out of 24 </a:t>
            </a:r>
            <a:r>
              <a:rPr lang="en-US" sz="1400" b="1" dirty="0" smtClean="0">
                <a:cs typeface="Arial" charset="0"/>
              </a:rPr>
              <a:t>which </a:t>
            </a:r>
            <a:r>
              <a:rPr lang="en-US" sz="1400" b="1" dirty="0">
                <a:cs typeface="Arial" charset="0"/>
              </a:rPr>
              <a:t>resulted in an ISF set at the 70% exceedance or 165 cfs.</a:t>
            </a: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cs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0" dirty="0">
                <a:cs typeface="Arial" charset="0"/>
              </a:rPr>
              <a:t>A </a:t>
            </a:r>
            <a:r>
              <a:rPr lang="en-US" sz="1400" b="0" dirty="0" smtClean="0">
                <a:cs typeface="Arial" charset="0"/>
              </a:rPr>
              <a:t>straight </a:t>
            </a:r>
            <a:r>
              <a:rPr lang="en-US" sz="1400" b="0" dirty="0">
                <a:cs typeface="Arial" charset="0"/>
              </a:rPr>
              <a:t>line was used to connect the two periods.</a:t>
            </a:r>
          </a:p>
          <a:p>
            <a:pPr eaLnBrk="1" hangingPunct="1">
              <a:spcBef>
                <a:spcPct val="0"/>
              </a:spcBef>
            </a:pPr>
            <a:endParaRPr lang="en-US" sz="14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1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During these early years of ISF development, Hal and Brad continued their work conducting and analyzing ISF studies</a:t>
            </a:r>
          </a:p>
          <a:p>
            <a:endParaRPr lang="en-US" sz="1400" dirty="0"/>
          </a:p>
          <a:p>
            <a:r>
              <a:rPr lang="en-US" sz="1400" dirty="0"/>
              <a:t>The fishery community also published studies showing fish numbers to </a:t>
            </a:r>
            <a:r>
              <a:rPr lang="en-US" sz="1400" dirty="0" smtClean="0"/>
              <a:t>stream </a:t>
            </a:r>
            <a:r>
              <a:rPr lang="en-US" sz="1400" dirty="0"/>
              <a:t>flow relationship.</a:t>
            </a:r>
          </a:p>
          <a:p>
            <a:endParaRPr lang="en-US" sz="1400" b="1" dirty="0"/>
          </a:p>
          <a:p>
            <a:r>
              <a:rPr lang="en-US" sz="1400" b="1" dirty="0"/>
              <a:t>For example, </a:t>
            </a:r>
            <a:r>
              <a:rPr lang="en-US" sz="1400" b="1" dirty="0">
                <a:solidFill>
                  <a:srgbClr val="FFFF00"/>
                </a:solidFill>
              </a:rPr>
              <a:t>Forrest Olson (1983) found that higher summer flows resulted in more Coho adults returning two years later</a:t>
            </a:r>
            <a:r>
              <a:rPr lang="en-US" sz="1400" b="1" dirty="0"/>
              <a:t> </a:t>
            </a:r>
          </a:p>
          <a:p>
            <a:endParaRPr lang="en-US" sz="1400" dirty="0"/>
          </a:p>
          <a:p>
            <a:r>
              <a:rPr lang="en-US" sz="1400" b="0" dirty="0"/>
              <a:t>All this work build a defensible case that the hydrologic method was insufficient at protecting and preserving instream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5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 sz="1400" b="1" dirty="0">
                <a:cs typeface="Arial" pitchFamily="34" charset="0"/>
              </a:rPr>
              <a:t>In the second phase, Ecology switched to a less comprehensive </a:t>
            </a:r>
            <a:br>
              <a:rPr lang="en-US" sz="1400" b="1" dirty="0">
                <a:cs typeface="Arial" pitchFamily="34" charset="0"/>
              </a:rPr>
            </a:br>
            <a:r>
              <a:rPr lang="en-US" sz="1400" b="1" dirty="0">
                <a:cs typeface="Arial" pitchFamily="34" charset="0"/>
              </a:rPr>
              <a:t>Instream Resource Protection Program.</a:t>
            </a:r>
          </a:p>
          <a:p>
            <a:pPr defTabSz="931774"/>
            <a:endParaRPr lang="en-US" sz="1400" b="1" dirty="0">
              <a:cs typeface="Arial" pitchFamily="34" charset="0"/>
            </a:endParaRPr>
          </a:p>
          <a:p>
            <a:r>
              <a:rPr lang="en-US" sz="1400" dirty="0"/>
              <a:t>There were several instream flow models/methods developed in the 1970s and used in Washington, but were not a principal factor until this second phase.</a:t>
            </a:r>
          </a:p>
          <a:p>
            <a:endParaRPr lang="en-US" sz="1400" dirty="0"/>
          </a:p>
          <a:p>
            <a:r>
              <a:rPr lang="en-US" sz="1400" b="1" dirty="0"/>
              <a:t>These include </a:t>
            </a:r>
            <a:r>
              <a:rPr lang="en-US" sz="1400" b="1" dirty="0" smtClean="0"/>
              <a:t>the </a:t>
            </a:r>
            <a:r>
              <a:rPr lang="en-US" sz="1400" b="1" dirty="0" smtClean="0">
                <a:solidFill>
                  <a:srgbClr val="FFFF00"/>
                </a:solidFill>
              </a:rPr>
              <a:t>Tennant </a:t>
            </a:r>
            <a:r>
              <a:rPr lang="en-US" sz="1400" b="1" dirty="0">
                <a:solidFill>
                  <a:srgbClr val="FFFF00"/>
                </a:solidFill>
              </a:rPr>
              <a:t>Method</a:t>
            </a:r>
            <a:r>
              <a:rPr lang="en-US" sz="1400" b="1" dirty="0" smtClean="0">
                <a:solidFill>
                  <a:srgbClr val="FFFF00"/>
                </a:solidFill>
              </a:rPr>
              <a:t>,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Toe-Width Method, </a:t>
            </a:r>
            <a:r>
              <a:rPr lang="en-US" sz="1400" dirty="0" smtClean="0">
                <a:solidFill>
                  <a:srgbClr val="FFFF00"/>
                </a:solidFill>
              </a:rPr>
              <a:t>and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b="1" dirty="0">
                <a:solidFill>
                  <a:srgbClr val="FFFF00"/>
                </a:solidFill>
              </a:rPr>
              <a:t>IFIM/PHABSIM </a:t>
            </a:r>
            <a:r>
              <a:rPr lang="en-US" sz="1400" b="1" dirty="0"/>
              <a:t>(Instream Flow Incremental Methodology/ Physical HABitat SIMulation)</a:t>
            </a:r>
            <a:endParaRPr lang="en-US" sz="1400" b="1" dirty="0"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Tennant method</a:t>
            </a:r>
            <a:r>
              <a:rPr lang="en-US" baseline="0" dirty="0" smtClean="0"/>
              <a:t> was a simple look up table that gave a qualitative rating of the ISF protection based on the percent of the average flow is was protecting.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The Tennant method was </a:t>
            </a:r>
            <a:r>
              <a:rPr lang="en-US" sz="1400" b="1" dirty="0" smtClean="0"/>
              <a:t>the </a:t>
            </a:r>
            <a:r>
              <a:rPr lang="en-US" sz="1400" b="1" dirty="0" err="1" smtClean="0"/>
              <a:t>easyest</a:t>
            </a:r>
            <a:r>
              <a:rPr lang="en-US" sz="1400" b="1" dirty="0" smtClean="0"/>
              <a:t> </a:t>
            </a:r>
            <a:r>
              <a:rPr lang="en-US" sz="1400" b="1" dirty="0"/>
              <a:t>to use.</a:t>
            </a:r>
          </a:p>
          <a:p>
            <a:endParaRPr lang="en-US" sz="1400" dirty="0"/>
          </a:p>
          <a:p>
            <a:r>
              <a:rPr lang="en-US" sz="1400" dirty="0"/>
              <a:t>All ratings were based on the average discharge which could be easily calculated or estimated based on watershed area and precipitation </a:t>
            </a:r>
            <a:r>
              <a:rPr lang="en-US" sz="1400" dirty="0" err="1"/>
              <a:t>pattens</a:t>
            </a:r>
            <a:r>
              <a:rPr lang="en-US" sz="1400" dirty="0"/>
              <a:t> and didn’t require any fieldwork.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FFFF00"/>
                </a:solidFill>
              </a:rPr>
              <a:t>However, 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It was non-quantitative making </a:t>
            </a:r>
            <a:r>
              <a:rPr lang="en-US" sz="1400" b="1" dirty="0"/>
              <a:t>it difficult to relate Tennant recommendations to standards found in the state instream flow statutes.</a:t>
            </a:r>
          </a:p>
          <a:p>
            <a:endParaRPr lang="en-US" sz="1400" dirty="0"/>
          </a:p>
          <a:p>
            <a:r>
              <a:rPr lang="en-US" sz="1400" dirty="0"/>
              <a:t>And its Non-quantitative ratings were subjective and it difficult to assess for trade-off negotiations</a:t>
            </a:r>
          </a:p>
          <a:p>
            <a:endParaRPr lang="en-US" sz="1400" dirty="0"/>
          </a:p>
          <a:p>
            <a:r>
              <a:rPr lang="en-US" sz="1400" b="1" dirty="0"/>
              <a:t>Nevertheless, AK and BC found strong support for Tennant Method for salmon and steelhead.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The toe-width method was Developed by Chuck Swift (USGS) under contract and in collaboration with WA Departments of Fisheries and of Game.</a:t>
            </a:r>
          </a:p>
          <a:p>
            <a:endParaRPr lang="en-US" sz="1400" dirty="0"/>
          </a:p>
          <a:p>
            <a:r>
              <a:rPr lang="en-US" sz="1400" dirty="0"/>
              <a:t>He used species-specific Depth and Velocity preferences to</a:t>
            </a:r>
            <a:r>
              <a:rPr lang="en-US" sz="1400" dirty="0">
                <a:solidFill>
                  <a:srgbClr val="FFFF00"/>
                </a:solidFill>
              </a:rPr>
              <a:t> quantify to area of spawning habitat at different flows</a:t>
            </a:r>
            <a:r>
              <a:rPr lang="en-US" sz="1400" dirty="0"/>
              <a:t> many different sites</a:t>
            </a:r>
          </a:p>
          <a:p>
            <a:endParaRPr lang="en-US" sz="1400" dirty="0"/>
          </a:p>
          <a:p>
            <a:r>
              <a:rPr lang="en-US" sz="1400" b="1" dirty="0"/>
              <a:t>Then he regressed the flows that maximized spawning area against several watershed and channel variables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b="1" dirty="0">
                <a:solidFill>
                  <a:srgbClr val="FFFF00"/>
                </a:solidFill>
              </a:rPr>
              <a:t>Channel width</a:t>
            </a:r>
            <a:r>
              <a:rPr lang="en-US" sz="1400" b="1" dirty="0"/>
              <a:t> between toes of banks was best independent variable</a:t>
            </a: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520F-F8D7-47C0-8440-71980A3B8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C132-51A8-485B-A571-DBC0452E889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A192-C9C2-4CD6-89D2-404412C2F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</a:t>
            </a:r>
            <a:r>
              <a:rPr lang="en-US" dirty="0"/>
              <a:t>, </a:t>
            </a:r>
            <a:r>
              <a:rPr lang="en-US" dirty="0" smtClean="0"/>
              <a:t>policy, </a:t>
            </a:r>
            <a:r>
              <a:rPr lang="en-US" dirty="0"/>
              <a:t>and </a:t>
            </a:r>
            <a:r>
              <a:rPr lang="en-US" dirty="0" smtClean="0"/>
              <a:t>perspective </a:t>
            </a:r>
            <a:r>
              <a:rPr lang="en-US" dirty="0"/>
              <a:t>-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Instream </a:t>
            </a:r>
            <a:r>
              <a:rPr lang="en-US" dirty="0">
                <a:solidFill>
                  <a:srgbClr val="FFFF00"/>
                </a:solidFill>
              </a:rPr>
              <a:t>flow protection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Washington State</a:t>
            </a:r>
            <a:br>
              <a:rPr lang="en-US" dirty="0" smtClean="0"/>
            </a:br>
            <a:r>
              <a:rPr lang="en-US" dirty="0" smtClean="0"/>
              <a:t>from the 1970s</a:t>
            </a:r>
            <a:r>
              <a:rPr lang="en-US" dirty="0" smtClean="0"/>
              <a:t>, 1980s, and 2000s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Jim Pacheco</a:t>
            </a:r>
            <a:r>
              <a:rPr lang="en-US" dirty="0"/>
              <a:t>, instream flow </a:t>
            </a:r>
            <a:r>
              <a:rPr lang="en-US" dirty="0" smtClean="0"/>
              <a:t>biologist</a:t>
            </a:r>
          </a:p>
          <a:p>
            <a:r>
              <a:rPr lang="en-US" dirty="0" smtClean="0"/>
              <a:t>Water </a:t>
            </a:r>
            <a:r>
              <a:rPr lang="en-US" dirty="0" smtClean="0"/>
              <a:t>Resources, Dept. of Ecology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6" descr="CIMG004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913" y="53975"/>
            <a:ext cx="9205913" cy="68040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371600"/>
          </a:xfrm>
          <a:solidFill>
            <a:schemeClr val="tx1">
              <a:alpha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Toe-width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</a:t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chemeClr val="bg1"/>
                </a:solidFill>
              </a:rPr>
              <a:t>M</a:t>
            </a:r>
            <a:r>
              <a:rPr lang="en-US" sz="2700" b="1" dirty="0" smtClean="0">
                <a:solidFill>
                  <a:schemeClr val="bg1"/>
                </a:solidFill>
              </a:rPr>
              <a:t>easuring the</a:t>
            </a:r>
            <a:r>
              <a:rPr lang="en-US" sz="2700" b="1" dirty="0" smtClean="0">
                <a:solidFill>
                  <a:schemeClr val="bg1"/>
                </a:solidFill>
              </a:rPr>
              <a:t> toe of the bank - the </a:t>
            </a:r>
            <a:r>
              <a:rPr lang="en-US" sz="2700" b="1" dirty="0" smtClean="0">
                <a:solidFill>
                  <a:schemeClr val="bg1"/>
                </a:solidFill>
              </a:rPr>
              <a:t>point where the stream bed meets the stream bank.  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IFIM / PHABSIM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334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IFIM a 5–part process the includes using PHABSIM or a similar model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smtClean="0"/>
              <a:t>PHABSIM is set of computer models that integrate hydraulics and fish habitat </a:t>
            </a:r>
            <a:r>
              <a:rPr lang="en-US" sz="3200" dirty="0" smtClean="0"/>
              <a:t>preference</a:t>
            </a:r>
          </a:p>
          <a:p>
            <a:pPr lvl="1"/>
            <a:r>
              <a:rPr lang="en-US" sz="3200" dirty="0" smtClean="0"/>
              <a:t>Hydraulic model: determines how depths and velocities change as flow changes</a:t>
            </a:r>
          </a:p>
          <a:p>
            <a:pPr lvl="1"/>
            <a:r>
              <a:rPr lang="en-US" sz="3200" dirty="0" smtClean="0"/>
              <a:t>Habitat model: uses species &amp; life-stage specific preference of Depth, Velocity, Substrate to calculate available habitat 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191000" cy="838200"/>
          </a:xfrm>
          <a:solidFill>
            <a:schemeClr val="tx1">
              <a:alpha val="80000"/>
            </a:schemeClr>
          </a:solidFill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PHABSIM</a:t>
            </a:r>
            <a:endParaRPr lang="en-US" alt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5" descr="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 b="7108"/>
          <a:stretch>
            <a:fillRect/>
          </a:stretch>
        </p:blipFill>
        <p:spPr bwMode="auto">
          <a:xfrm>
            <a:off x="5230525" y="-94594"/>
            <a:ext cx="391347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ransect 6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8116" r="30835" b="18530"/>
          <a:stretch>
            <a:fillRect/>
          </a:stretch>
        </p:blipFill>
        <p:spPr bwMode="auto">
          <a:xfrm>
            <a:off x="5236266" y="3200400"/>
            <a:ext cx="390773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95400"/>
            <a:ext cx="48006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2800" dirty="0" smtClean="0">
                <a:cs typeface="Arial" pitchFamily="34" charset="0"/>
              </a:rPr>
              <a:t>Uses </a:t>
            </a:r>
            <a:r>
              <a:rPr lang="en-US" sz="2800" dirty="0">
                <a:cs typeface="Arial" pitchFamily="34" charset="0"/>
              </a:rPr>
              <a:t>stream data along several cross-sections at </a:t>
            </a:r>
            <a:r>
              <a:rPr lang="en-US" sz="2800" dirty="0" smtClean="0">
                <a:cs typeface="Arial" pitchFamily="34" charset="0"/>
              </a:rPr>
              <a:t>multiple stream flows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2800" dirty="0"/>
              <a:t>The most detailed, site-specific instream flow method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2800" dirty="0">
                <a:cs typeface="Arial" pitchFamily="34" charset="0"/>
              </a:rPr>
              <a:t>R</a:t>
            </a:r>
            <a:r>
              <a:rPr lang="en-US" sz="2800" dirty="0" smtClean="0">
                <a:cs typeface="Arial" pitchFamily="34" charset="0"/>
              </a:rPr>
              <a:t>eliable </a:t>
            </a:r>
            <a:r>
              <a:rPr lang="en-US" sz="2800" dirty="0">
                <a:cs typeface="Arial" pitchFamily="34" charset="0"/>
              </a:rPr>
              <a:t>and </a:t>
            </a:r>
            <a:r>
              <a:rPr lang="en-US" sz="2800" dirty="0" smtClean="0">
                <a:cs typeface="Arial" pitchFamily="34" charset="0"/>
              </a:rPr>
              <a:t>defensible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2800" dirty="0" smtClean="0">
                <a:cs typeface="Arial" pitchFamily="34" charset="0"/>
              </a:rPr>
              <a:t>Used </a:t>
            </a:r>
            <a:r>
              <a:rPr lang="en-US" sz="2800" dirty="0">
                <a:cs typeface="Arial" pitchFamily="34" charset="0"/>
              </a:rPr>
              <a:t>in 13 of the 17 western states and is the preferred method in 11 of them</a:t>
            </a:r>
          </a:p>
          <a:p>
            <a:pPr>
              <a:spcAft>
                <a:spcPts val="600"/>
              </a:spcAft>
              <a:buClr>
                <a:srgbClr val="0070C0"/>
              </a:buClr>
            </a:pPr>
            <a:endParaRPr lang="en-US" sz="2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838200"/>
          </a:xfrm>
          <a:solidFill>
            <a:schemeClr val="tx1">
              <a:alpha val="80000"/>
            </a:schemeClr>
          </a:solidFill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a PHABSIM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15555"/>
            <a:ext cx="7162800" cy="554244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976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646113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Development 1979-1985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1066800"/>
            <a:ext cx="8507412" cy="5791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160035.JPG"/>
          <p:cNvPicPr>
            <a:picLocks noChangeAspect="1"/>
          </p:cNvPicPr>
          <p:nvPr/>
        </p:nvPicPr>
        <p:blipFill rotWithShape="1">
          <a:blip r:embed="rId3" cstate="print"/>
          <a:srcRect l="38074" t="13333" r="18593" b="-917"/>
          <a:stretch/>
        </p:blipFill>
        <p:spPr>
          <a:xfrm>
            <a:off x="5157952" y="1600200"/>
            <a:ext cx="3962400" cy="60064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57952" cy="5257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Instream </a:t>
            </a:r>
            <a:r>
              <a:rPr lang="en-US" sz="2800" dirty="0"/>
              <a:t>flow rule making took </a:t>
            </a:r>
            <a:r>
              <a:rPr lang="en-US" sz="2800" dirty="0" smtClean="0"/>
              <a:t>an 18 </a:t>
            </a:r>
            <a:r>
              <a:rPr lang="en-US" sz="2800" dirty="0"/>
              <a:t>year hiatus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Fishery </a:t>
            </a:r>
            <a:r>
              <a:rPr lang="en-US" sz="2800" dirty="0" smtClean="0"/>
              <a:t>community continued to test method assumptions </a:t>
            </a:r>
            <a:r>
              <a:rPr lang="en-US" sz="2800" dirty="0"/>
              <a:t>leading to improved </a:t>
            </a:r>
            <a:r>
              <a:rPr lang="en-US" sz="2800" dirty="0" smtClean="0"/>
              <a:t>methods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New instream </a:t>
            </a:r>
            <a:r>
              <a:rPr lang="en-US" sz="2800" dirty="0"/>
              <a:t>flow studies and fish habitat research </a:t>
            </a:r>
            <a:r>
              <a:rPr lang="en-US" sz="2800" dirty="0" smtClean="0"/>
              <a:t>continued</a:t>
            </a:r>
            <a:endParaRPr lang="en-US" sz="2800" dirty="0"/>
          </a:p>
          <a:p>
            <a:r>
              <a:rPr lang="en-US" sz="2800" dirty="0"/>
              <a:t>Ken Slattery’s leadership </a:t>
            </a:r>
            <a:r>
              <a:rPr lang="en-US" sz="2800" dirty="0" smtClean="0"/>
              <a:t>solidified the state’s authority to set ISFs at hydroelectric projects through the Elkhorn decision</a:t>
            </a:r>
            <a:endParaRPr lang="en-US" sz="2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20032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</a:t>
            </a:r>
            <a:r>
              <a:rPr lang="en-US" sz="3600" b="1" dirty="0" smtClean="0">
                <a:solidFill>
                  <a:srgbClr val="000000"/>
                </a:solidFill>
              </a:rPr>
              <a:t>Protection</a:t>
            </a:r>
            <a:r>
              <a:rPr lang="en-US" sz="3600" b="1" dirty="0" smtClean="0">
                <a:solidFill>
                  <a:srgbClr val="000000"/>
                </a:solidFill>
              </a:rPr>
              <a:t> 1986-2003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The Dark Ages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Ecology hired a new biologist and increased the size of WDFWs water team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PHABSIM and Toe-width were still </a:t>
            </a:r>
            <a:r>
              <a:rPr lang="en-US" dirty="0" smtClean="0"/>
              <a:t>our preferred</a:t>
            </a:r>
            <a:r>
              <a:rPr lang="en-US" dirty="0" smtClean="0"/>
              <a:t> instream </a:t>
            </a:r>
            <a:r>
              <a:rPr lang="en-US" dirty="0" smtClean="0"/>
              <a:t>flow </a:t>
            </a:r>
            <a:r>
              <a:rPr lang="en-US" dirty="0" smtClean="0"/>
              <a:t>method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Assumptions continued to be </a:t>
            </a:r>
            <a:r>
              <a:rPr lang="en-US" dirty="0" smtClean="0"/>
              <a:t>tested,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valid </a:t>
            </a:r>
            <a:r>
              <a:rPr lang="en-US" dirty="0" smtClean="0"/>
              <a:t>criticisms resulted in improved methods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Additional improvements were gained as we developed a better understanding </a:t>
            </a:r>
            <a:r>
              <a:rPr lang="en-US" dirty="0" smtClean="0"/>
              <a:t>of fish </a:t>
            </a:r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</a:t>
            </a:r>
            <a:r>
              <a:rPr lang="en-US" sz="3600" b="1" dirty="0" smtClean="0">
                <a:solidFill>
                  <a:srgbClr val="000000"/>
                </a:solidFill>
              </a:rPr>
              <a:t>Protection</a:t>
            </a:r>
            <a:r>
              <a:rPr lang="en-US" sz="3600" b="1" dirty="0" smtClean="0">
                <a:solidFill>
                  <a:srgbClr val="000000"/>
                </a:solidFill>
              </a:rPr>
              <a:t> 2004-2015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4"/>
          <p:cNvSpPr txBox="1">
            <a:spLocks noChangeArrowheads="1"/>
          </p:cNvSpPr>
          <p:nvPr/>
        </p:nvSpPr>
        <p:spPr bwMode="auto">
          <a:xfrm>
            <a:off x="152400" y="152400"/>
            <a:ext cx="8839200" cy="646113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Development </a:t>
            </a:r>
            <a:r>
              <a:rPr lang="en-US" sz="3600" b="1" dirty="0" smtClean="0">
                <a:solidFill>
                  <a:srgbClr val="000000"/>
                </a:solidFill>
              </a:rPr>
              <a:t>2004-2015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017526"/>
            <a:ext cx="8583912" cy="584047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226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We are again on an instream flow rule hiatus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WDFW and Ecology continue to conduct instream flow studies and look at ways to improve instream flow science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Future improvements include: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revised and updated toe-width method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critical riffle analysis for upstream migration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statistical verification of our preference curves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/>
              <a:t>Science </a:t>
            </a:r>
            <a:r>
              <a:rPr lang="en-US" b="1" dirty="0"/>
              <a:t>marches </a:t>
            </a:r>
            <a:r>
              <a:rPr lang="en-US" b="1" dirty="0" smtClean="0"/>
              <a:t>on, even </a:t>
            </a:r>
            <a:r>
              <a:rPr lang="en-US" b="1" dirty="0"/>
              <a:t>during the dark </a:t>
            </a:r>
            <a:r>
              <a:rPr lang="en-US" b="1" dirty="0" smtClean="0"/>
              <a:t>ages</a:t>
            </a:r>
            <a:endParaRPr lang="en-US" b="1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</a:t>
            </a:r>
            <a:r>
              <a:rPr lang="en-US" sz="3600" b="1" dirty="0" smtClean="0">
                <a:solidFill>
                  <a:srgbClr val="000000"/>
                </a:solidFill>
              </a:rPr>
              <a:t>Protection</a:t>
            </a:r>
            <a:r>
              <a:rPr lang="en-US" sz="3600" b="1" dirty="0" smtClean="0">
                <a:solidFill>
                  <a:srgbClr val="000000"/>
                </a:solidFill>
              </a:rPr>
              <a:t> 2016-????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“base </a:t>
            </a:r>
            <a:r>
              <a:rPr lang="en-US" dirty="0" smtClean="0"/>
              <a:t>flow”, </a:t>
            </a:r>
            <a:r>
              <a:rPr lang="en-US" dirty="0" smtClean="0"/>
              <a:t>“minimum </a:t>
            </a:r>
            <a:r>
              <a:rPr lang="en-US" dirty="0" smtClean="0"/>
              <a:t>flow”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Definitions and consequences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00"/>
                </a:solidFill>
              </a:rPr>
              <a:t>Hydrology: </a:t>
            </a:r>
            <a:r>
              <a:rPr lang="en-US" dirty="0" smtClean="0">
                <a:solidFill>
                  <a:srgbClr val="FFFF00"/>
                </a:solidFill>
              </a:rPr>
              <a:t>streamflow from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groundwater discharge </a:t>
            </a:r>
            <a:r>
              <a:rPr lang="en-US" dirty="0" smtClean="0">
                <a:solidFill>
                  <a:srgbClr val="FFFF00"/>
                </a:solidFill>
              </a:rPr>
              <a:t> 	</a:t>
            </a:r>
            <a:r>
              <a:rPr lang="en-US" dirty="0"/>
              <a:t>This hydrologic minimum is similar to </a:t>
            </a:r>
            <a:r>
              <a:rPr lang="en-US" dirty="0" smtClean="0"/>
              <a:t>drought 	conditions </a:t>
            </a:r>
            <a:r>
              <a:rPr lang="en-US" dirty="0"/>
              <a:t>and </a:t>
            </a:r>
            <a:r>
              <a:rPr lang="en-US" dirty="0" smtClean="0"/>
              <a:t>does </a:t>
            </a:r>
            <a:r>
              <a:rPr lang="en-US" dirty="0"/>
              <a:t>not provide much </a:t>
            </a:r>
            <a:r>
              <a:rPr lang="en-US" dirty="0" smtClean="0"/>
              <a:t>	protection </a:t>
            </a:r>
            <a:r>
              <a:rPr lang="en-US" dirty="0"/>
              <a:t>for the instream resource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Resource-focused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streamflow needed to protect the instream resource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/>
              <a:t>This </a:t>
            </a:r>
            <a:r>
              <a:rPr lang="en-US" dirty="0"/>
              <a:t>usually leads to flows higher than the </a:t>
            </a:r>
            <a:r>
              <a:rPr lang="en-US" dirty="0" smtClean="0"/>
              <a:t>	hydrologic </a:t>
            </a:r>
            <a:r>
              <a:rPr lang="en-US" dirty="0"/>
              <a:t>minimum, but it provided a better </a:t>
            </a:r>
            <a:r>
              <a:rPr lang="en-US" dirty="0" smtClean="0"/>
              <a:t>	level </a:t>
            </a:r>
            <a:r>
              <a:rPr lang="en-US" dirty="0"/>
              <a:t>of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46113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</a:t>
            </a:r>
            <a:r>
              <a:rPr lang="en-US" sz="3600" b="1" dirty="0" smtClean="0">
                <a:solidFill>
                  <a:srgbClr val="000000"/>
                </a:solidFill>
              </a:rPr>
              <a:t>Protection </a:t>
            </a:r>
            <a:r>
              <a:rPr lang="en-US" sz="3600" b="1" dirty="0">
                <a:solidFill>
                  <a:srgbClr val="000000"/>
                </a:solidFill>
              </a:rPr>
              <a:t>1974-1977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69" y="1219200"/>
            <a:ext cx="4876800" cy="5346614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Wildlife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Scenic and </a:t>
            </a:r>
            <a:br>
              <a:rPr lang="en-US" dirty="0" smtClean="0"/>
            </a:br>
            <a:r>
              <a:rPr lang="en-US" dirty="0" smtClean="0"/>
              <a:t>Aesthetic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Other </a:t>
            </a:r>
            <a:br>
              <a:rPr lang="en-US" dirty="0" smtClean="0"/>
            </a:br>
            <a:r>
              <a:rPr lang="en-US" dirty="0" smtClean="0"/>
              <a:t>Environmental</a:t>
            </a:r>
          </a:p>
          <a:p>
            <a:r>
              <a:rPr lang="en-US" dirty="0" smtClean="0"/>
              <a:t>Water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46113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</a:t>
            </a:r>
            <a:r>
              <a:rPr lang="en-US" sz="3600" b="1" dirty="0" smtClean="0">
                <a:solidFill>
                  <a:srgbClr val="000000"/>
                </a:solidFill>
              </a:rPr>
              <a:t>Development </a:t>
            </a:r>
            <a:r>
              <a:rPr lang="en-US" sz="3600" b="1" dirty="0">
                <a:solidFill>
                  <a:srgbClr val="000000"/>
                </a:solidFill>
              </a:rPr>
              <a:t>1974-1977</a:t>
            </a: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95925"/>
              </p:ext>
            </p:extLst>
          </p:nvPr>
        </p:nvGraphicFramePr>
        <p:xfrm>
          <a:off x="285750" y="1028043"/>
          <a:ext cx="8572500" cy="58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64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19400"/>
          </a:xfrm>
        </p:spPr>
        <p:txBody>
          <a:bodyPr>
            <a:normAutofit fontScale="90000"/>
          </a:bodyPr>
          <a:lstStyle/>
          <a:p>
            <a:r>
              <a:rPr lang="en-US" dirty="0"/>
              <a:t>“base flow</a:t>
            </a:r>
            <a:r>
              <a:rPr lang="en-US" dirty="0" smtClean="0"/>
              <a:t>”, “</a:t>
            </a:r>
            <a:r>
              <a:rPr lang="en-US" dirty="0" smtClean="0"/>
              <a:t>minimum flow” – What does it mean?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Forrest Olson (1983) found that </a:t>
            </a:r>
            <a:r>
              <a:rPr lang="en-US" dirty="0" smtClean="0">
                <a:solidFill>
                  <a:srgbClr val="FFFF00"/>
                </a:solidFill>
              </a:rPr>
              <a:t>higher summer flows resulted in more </a:t>
            </a:r>
            <a:r>
              <a:rPr lang="en-US" dirty="0" err="1" smtClean="0">
                <a:solidFill>
                  <a:srgbClr val="FFFF00"/>
                </a:solidFill>
              </a:rPr>
              <a:t>coho</a:t>
            </a:r>
            <a:r>
              <a:rPr lang="en-US" dirty="0" smtClean="0">
                <a:solidFill>
                  <a:srgbClr val="FFFF00"/>
                </a:solidFill>
              </a:rPr>
              <a:t> adults returning two years later</a:t>
            </a:r>
            <a:r>
              <a:rPr lang="en-US" dirty="0" smtClean="0"/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60106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3156" t="16028" r="12487" b="39322"/>
          <a:stretch/>
        </p:blipFill>
        <p:spPr bwMode="auto">
          <a:xfrm>
            <a:off x="1676401" y="3169921"/>
            <a:ext cx="5925576" cy="355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instream flow </a:t>
            </a:r>
            <a:r>
              <a:rPr lang="en-US" dirty="0" smtClean="0"/>
              <a:t>models/methods </a:t>
            </a:r>
            <a:r>
              <a:rPr lang="en-US" dirty="0" smtClean="0"/>
              <a:t>were developed in the 1970s </a:t>
            </a:r>
            <a:r>
              <a:rPr lang="en-US" dirty="0" smtClean="0"/>
              <a:t>and used in </a:t>
            </a:r>
            <a:r>
              <a:rPr lang="en-US" dirty="0" smtClean="0"/>
              <a:t>Washington, </a:t>
            </a:r>
            <a:r>
              <a:rPr lang="en-US" dirty="0" smtClean="0"/>
              <a:t>but were not a principal factor until this second phase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Tennant Method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Toe-Width Method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IFIM/PHABSIM </a:t>
            </a:r>
            <a:r>
              <a:rPr lang="en-US" dirty="0" smtClean="0"/>
              <a:t>(Instream Flow Incremental Methodology/ Physical </a:t>
            </a:r>
            <a:r>
              <a:rPr lang="en-US" dirty="0" err="1" smtClean="0"/>
              <a:t>HABitat</a:t>
            </a:r>
            <a:r>
              <a:rPr lang="en-US" dirty="0" smtClean="0"/>
              <a:t> </a:t>
            </a:r>
            <a:r>
              <a:rPr lang="en-US" dirty="0" err="1" smtClean="0"/>
              <a:t>SIMulation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381000"/>
            <a:ext cx="8686800" cy="646113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Instream Flow </a:t>
            </a:r>
            <a:r>
              <a:rPr lang="en-US" sz="3600" b="1" dirty="0" smtClean="0">
                <a:solidFill>
                  <a:srgbClr val="000000"/>
                </a:solidFill>
              </a:rPr>
              <a:t>Protection </a:t>
            </a:r>
            <a:r>
              <a:rPr lang="en-US" sz="3600" b="1" dirty="0">
                <a:solidFill>
                  <a:srgbClr val="000000"/>
                </a:solidFill>
              </a:rPr>
              <a:t>1979-1985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Tennant Method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534400" cy="5287962"/>
          </a:xfrm>
        </p:spPr>
        <p:txBody>
          <a:bodyPr>
            <a:noAutofit/>
          </a:bodyPr>
          <a:lstStyle/>
          <a:p>
            <a:r>
              <a:rPr lang="en-US" sz="2400" dirty="0"/>
              <a:t>Table 1.  Instream flow regimens for fish, wildlife, recreation, and related environmental resources</a:t>
            </a:r>
            <a:r>
              <a:rPr lang="en-US" sz="2400" dirty="0" smtClean="0"/>
              <a:t>.  (from Tennant 1976)</a:t>
            </a:r>
            <a:endParaRPr lang="en-US" sz="2400" dirty="0"/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	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Oct</a:t>
            </a:r>
            <a:r>
              <a:rPr lang="en-US" sz="2400" dirty="0"/>
              <a:t>.-Mar</a:t>
            </a:r>
            <a:r>
              <a:rPr lang="en-US" sz="2400" dirty="0" smtClean="0"/>
              <a:t>.	Apr</a:t>
            </a:r>
            <a:r>
              <a:rPr lang="en-US" sz="2400" dirty="0"/>
              <a:t>.-Sep.</a:t>
            </a:r>
          </a:p>
          <a:p>
            <a:r>
              <a:rPr lang="en-US" sz="2400" dirty="0" smtClean="0"/>
              <a:t>Flushing/maximum </a:t>
            </a:r>
            <a:r>
              <a:rPr lang="en-US" sz="2400" dirty="0" smtClean="0"/>
              <a:t>flow</a:t>
            </a:r>
            <a:r>
              <a:rPr lang="en-US" sz="2400" dirty="0"/>
              <a:t>	</a:t>
            </a:r>
            <a:r>
              <a:rPr lang="en-US" sz="2400" dirty="0" smtClean="0"/>
              <a:t>200</a:t>
            </a:r>
            <a:r>
              <a:rPr lang="en-US" sz="2400" dirty="0"/>
              <a:t>% of the average </a:t>
            </a:r>
            <a:r>
              <a:rPr lang="en-US" sz="2400" dirty="0" smtClean="0"/>
              <a:t> flow - - - - -</a:t>
            </a:r>
            <a:endParaRPr lang="en-US" sz="2400" dirty="0"/>
          </a:p>
          <a:p>
            <a:r>
              <a:rPr lang="en-US" sz="2400" dirty="0"/>
              <a:t>Optimum range		</a:t>
            </a:r>
            <a:r>
              <a:rPr lang="en-US" sz="2400" dirty="0" smtClean="0"/>
              <a:t>60-100</a:t>
            </a:r>
            <a:r>
              <a:rPr lang="en-US" sz="2400" dirty="0"/>
              <a:t>% of the average </a:t>
            </a:r>
            <a:r>
              <a:rPr lang="en-US" sz="2400" dirty="0" smtClean="0"/>
              <a:t>flow - - -</a:t>
            </a:r>
            <a:endParaRPr lang="en-US" sz="2400" dirty="0"/>
          </a:p>
          <a:p>
            <a:r>
              <a:rPr lang="en-US" sz="2400" dirty="0"/>
              <a:t>Outstanding		</a:t>
            </a:r>
            <a:r>
              <a:rPr lang="en-US" sz="2400" dirty="0" smtClean="0"/>
              <a:t>40</a:t>
            </a:r>
            <a:r>
              <a:rPr lang="en-US" sz="2400" dirty="0"/>
              <a:t>%	</a:t>
            </a:r>
            <a:r>
              <a:rPr lang="en-US" sz="2400" dirty="0" smtClean="0"/>
              <a:t>	60</a:t>
            </a:r>
            <a:r>
              <a:rPr lang="en-US" sz="2400" dirty="0"/>
              <a:t>%</a:t>
            </a:r>
          </a:p>
          <a:p>
            <a:r>
              <a:rPr lang="en-US" sz="2400" dirty="0"/>
              <a:t>Excellent			</a:t>
            </a:r>
            <a:r>
              <a:rPr lang="en-US" sz="2400" dirty="0" smtClean="0"/>
              <a:t>30</a:t>
            </a:r>
            <a:r>
              <a:rPr lang="en-US" sz="2400" dirty="0"/>
              <a:t>%		</a:t>
            </a:r>
            <a:r>
              <a:rPr lang="en-US" sz="2400" dirty="0" smtClean="0"/>
              <a:t>50</a:t>
            </a:r>
            <a:r>
              <a:rPr lang="en-US" sz="2400" dirty="0"/>
              <a:t>%</a:t>
            </a:r>
          </a:p>
          <a:p>
            <a:r>
              <a:rPr lang="en-US" sz="2400" dirty="0"/>
              <a:t>Good		</a:t>
            </a:r>
            <a:r>
              <a:rPr lang="en-US" sz="2400" dirty="0" smtClean="0"/>
              <a:t>	20%</a:t>
            </a:r>
            <a:r>
              <a:rPr lang="en-US" sz="2400" dirty="0"/>
              <a:t>	</a:t>
            </a:r>
            <a:r>
              <a:rPr lang="en-US" sz="2400" dirty="0" smtClean="0"/>
              <a:t>	40</a:t>
            </a:r>
            <a:r>
              <a:rPr lang="en-US" sz="2400" dirty="0"/>
              <a:t>%</a:t>
            </a:r>
          </a:p>
          <a:p>
            <a:r>
              <a:rPr lang="en-US" sz="2400" dirty="0"/>
              <a:t>Fair				</a:t>
            </a:r>
            <a:r>
              <a:rPr lang="en-US" sz="2400" dirty="0" smtClean="0"/>
              <a:t>10</a:t>
            </a:r>
            <a:r>
              <a:rPr lang="en-US" sz="2400" dirty="0"/>
              <a:t>%		</a:t>
            </a:r>
            <a:r>
              <a:rPr lang="en-US" sz="2400" dirty="0" smtClean="0"/>
              <a:t>30</a:t>
            </a:r>
            <a:r>
              <a:rPr lang="en-US" sz="2400" dirty="0"/>
              <a:t>%</a:t>
            </a:r>
          </a:p>
          <a:p>
            <a:r>
              <a:rPr lang="en-US" sz="2400" dirty="0"/>
              <a:t>Poor or minimum		</a:t>
            </a:r>
            <a:r>
              <a:rPr lang="en-US" sz="2400" dirty="0" smtClean="0"/>
              <a:t>10</a:t>
            </a:r>
            <a:r>
              <a:rPr lang="en-US" sz="2400" dirty="0"/>
              <a:t>%		</a:t>
            </a:r>
            <a:r>
              <a:rPr lang="en-US" sz="2400" dirty="0" smtClean="0"/>
              <a:t>10</a:t>
            </a:r>
            <a:r>
              <a:rPr lang="en-US" sz="2400" dirty="0"/>
              <a:t>%</a:t>
            </a:r>
          </a:p>
          <a:p>
            <a:r>
              <a:rPr lang="en-US" sz="2400" dirty="0"/>
              <a:t>Severe degradation		</a:t>
            </a:r>
            <a:r>
              <a:rPr lang="en-US" sz="2400" dirty="0" smtClean="0"/>
              <a:t>10</a:t>
            </a:r>
            <a:r>
              <a:rPr lang="en-US" sz="2400" dirty="0"/>
              <a:t>% of average flow to zero </a:t>
            </a:r>
            <a:r>
              <a:rPr lang="en-US" sz="2400" dirty="0" smtClean="0"/>
              <a:t>flow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445"/>
            <a:ext cx="8229600" cy="47563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</a:rPr>
              <a:t>Easy to use - </a:t>
            </a:r>
            <a:r>
              <a:rPr lang="en-US" dirty="0" smtClean="0"/>
              <a:t>no fieldwork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</a:rPr>
              <a:t>Non-quantitative </a:t>
            </a:r>
            <a:r>
              <a:rPr lang="en-US" dirty="0" smtClean="0">
                <a:solidFill>
                  <a:srgbClr val="FFFF00"/>
                </a:solidFill>
              </a:rPr>
              <a:t>ratings</a:t>
            </a:r>
            <a:r>
              <a:rPr lang="en-US" dirty="0" smtClean="0"/>
              <a:t> make it difficult to relate Tennant recommendations to standards </a:t>
            </a:r>
            <a:r>
              <a:rPr lang="en-US" dirty="0" smtClean="0"/>
              <a:t>found in the state </a:t>
            </a:r>
            <a:r>
              <a:rPr lang="en-US" dirty="0" smtClean="0"/>
              <a:t>instream flow </a:t>
            </a:r>
            <a:r>
              <a:rPr lang="en-US" dirty="0" smtClean="0"/>
              <a:t>statutes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Non-quantitative ratings </a:t>
            </a:r>
            <a:r>
              <a:rPr lang="en-US" dirty="0" smtClean="0"/>
              <a:t>are subjective and make </a:t>
            </a:r>
            <a:r>
              <a:rPr lang="en-US" dirty="0" smtClean="0"/>
              <a:t>it difficult to assess trade-offs</a:t>
            </a:r>
          </a:p>
          <a:p>
            <a:r>
              <a:rPr lang="en-US" dirty="0" smtClean="0"/>
              <a:t>Nevertheless, AK and BC found strong support for Tennant Method for salmon and </a:t>
            </a:r>
            <a:r>
              <a:rPr lang="en-US" dirty="0" smtClean="0"/>
              <a:t>steelhead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Tennant Method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</a:t>
            </a:r>
            <a:r>
              <a:rPr lang="en-US" dirty="0" smtClean="0"/>
              <a:t>by Chuck Swift (USGS) under contract and in collaboration with WA </a:t>
            </a:r>
            <a:r>
              <a:rPr lang="en-US" dirty="0" err="1" smtClean="0"/>
              <a:t>Depts</a:t>
            </a:r>
            <a:r>
              <a:rPr lang="en-US" dirty="0" smtClean="0"/>
              <a:t> of Fisheries and of Game.</a:t>
            </a:r>
          </a:p>
          <a:p>
            <a:r>
              <a:rPr lang="en-US" dirty="0"/>
              <a:t>Used species-specific Depth and Velocity preferences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FFFF00"/>
                </a:solidFill>
              </a:rPr>
              <a:t> quantify to area of </a:t>
            </a:r>
            <a:r>
              <a:rPr lang="en-US" dirty="0">
                <a:solidFill>
                  <a:srgbClr val="FFFF00"/>
                </a:solidFill>
              </a:rPr>
              <a:t>spawning habitat at different flows</a:t>
            </a:r>
            <a:r>
              <a:rPr lang="en-US" dirty="0"/>
              <a:t> at </a:t>
            </a:r>
            <a:r>
              <a:rPr lang="en-US" dirty="0" smtClean="0"/>
              <a:t>many different sites</a:t>
            </a:r>
            <a:endParaRPr lang="en-US" dirty="0"/>
          </a:p>
          <a:p>
            <a:r>
              <a:rPr lang="en-US" dirty="0" smtClean="0"/>
              <a:t>Regressed the </a:t>
            </a:r>
            <a:r>
              <a:rPr lang="en-US" dirty="0"/>
              <a:t>flows that maximized spawning area to </a:t>
            </a:r>
            <a:r>
              <a:rPr lang="en-US" dirty="0" smtClean="0"/>
              <a:t>several watershed </a:t>
            </a:r>
            <a:r>
              <a:rPr lang="en-US" dirty="0"/>
              <a:t>and channel </a:t>
            </a:r>
            <a:r>
              <a:rPr lang="en-US" dirty="0" smtClean="0"/>
              <a:t>variables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Channel </a:t>
            </a:r>
            <a:r>
              <a:rPr lang="en-US" dirty="0">
                <a:solidFill>
                  <a:srgbClr val="FFFF00"/>
                </a:solidFill>
              </a:rPr>
              <a:t>width</a:t>
            </a:r>
            <a:r>
              <a:rPr lang="en-US" dirty="0"/>
              <a:t> between toes of banks was best independent variable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Toe-width Method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1999</Words>
  <Application>Microsoft Office PowerPoint</Application>
  <PresentationFormat>On-screen Show (4:3)</PresentationFormat>
  <Paragraphs>242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Science, policy, and perspective -   Instream flow protection  in Washington State from the 1970s, 1980s, and 2000s</vt:lpstr>
      <vt:lpstr>“base flow”, “minimum flow”   What does it mean?</vt:lpstr>
      <vt:lpstr>PowerPoint Presentation</vt:lpstr>
      <vt:lpstr>PowerPoint Presentation</vt:lpstr>
      <vt:lpstr>“base flow”, “minimum flow” – What does it mean? Forrest Olson (1983) found that higher summer flows resulted in more coho adults returning two years later </vt:lpstr>
      <vt:lpstr>PowerPoint Presentation</vt:lpstr>
      <vt:lpstr>The Tennant Method</vt:lpstr>
      <vt:lpstr>PowerPoint Presentation</vt:lpstr>
      <vt:lpstr>PowerPoint Presentation</vt:lpstr>
      <vt:lpstr>The Toe-width Method Measuring the toe of the bank - the point where the stream bed meets the stream bank.  </vt:lpstr>
      <vt:lpstr>IFIM / PHABSIM</vt:lpstr>
      <vt:lpstr>PHABSIM</vt:lpstr>
      <vt:lpstr>Results from a PHABSIM model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Semantics, science, and logic - Instream flow protection in the 1970s and 1980s in Washington from a fish biologist’s memory</dc:title>
  <dc:creator>Hal Beecher</dc:creator>
  <cp:lastModifiedBy>Pacheco, James (ECY)</cp:lastModifiedBy>
  <cp:revision>147</cp:revision>
  <cp:lastPrinted>2017-10-03T13:20:39Z</cp:lastPrinted>
  <dcterms:created xsi:type="dcterms:W3CDTF">2017-09-06T23:18:04Z</dcterms:created>
  <dcterms:modified xsi:type="dcterms:W3CDTF">2017-10-03T13:23:16Z</dcterms:modified>
</cp:coreProperties>
</file>